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9"/>
  </p:notesMasterIdLst>
  <p:sldIdLst>
    <p:sldId id="264" r:id="rId3"/>
    <p:sldId id="259" r:id="rId4"/>
    <p:sldId id="260" r:id="rId5"/>
    <p:sldId id="261" r:id="rId6"/>
    <p:sldId id="263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 autoAdjust="0"/>
  </p:normalViewPr>
  <p:slideViewPr>
    <p:cSldViewPr snapToGrid="0">
      <p:cViewPr varScale="1">
        <p:scale>
          <a:sx n="96" d="100"/>
          <a:sy n="96" d="100"/>
        </p:scale>
        <p:origin x="101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5F82D-0AFC-4F26-A917-9E423666ACF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567D3-93C6-4BAE-A81A-7D5CE9C9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1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C6658-37EC-452B-B57E-8B7C09C49B1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6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B1E1-A8AF-462F-B7CD-67337133AC62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E1EB-FE87-46ED-ACF7-E8BB3C38B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6827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B1E1-A8AF-462F-B7CD-67337133AC62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E1EB-FE87-46ED-ACF7-E8BB3C38B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79094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B1E1-A8AF-462F-B7CD-67337133AC62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E1EB-FE87-46ED-ACF7-E8BB3C38BE3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0212459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B1E1-A8AF-462F-B7CD-67337133AC62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E1EB-FE87-46ED-ACF7-E8BB3C38B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844641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B1E1-A8AF-462F-B7CD-67337133AC62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E1EB-FE87-46ED-ACF7-E8BB3C38BE3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52324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B1E1-A8AF-462F-B7CD-67337133AC62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E1EB-FE87-46ED-ACF7-E8BB3C38B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5172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B1E1-A8AF-462F-B7CD-67337133AC62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E1EB-FE87-46ED-ACF7-E8BB3C38B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70398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B1E1-A8AF-462F-B7CD-67337133AC62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E1EB-FE87-46ED-ACF7-E8BB3C38B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129793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BB5CE3-383C-6252-22E4-04467255B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34CE47C-B8FD-1F63-F19D-7CDD2B0BD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148F56C-AFF9-6307-1AC1-C5CA38B9F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CF43-4735-4F12-B2A5-4E7EBE41E6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BE75116-63B8-41F3-2F7F-7E4E58E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AAFB16-E8B5-785D-CBCD-F15FDB0B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22E9-E68E-4CE6-B3A8-78D8F36B33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05227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1DBEF7-FAE9-F09F-70A1-4090D4B4F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5747AE6-AE84-2685-AEB9-780BA16E3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05FC77-A174-2C8D-7990-05AC60FC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CF43-4735-4F12-B2A5-4E7EBE41E6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D52D51-3EE1-DF12-6AB8-3B9DF1B92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58CA77C-2EA4-1C23-8F58-4A0E36B7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22E9-E68E-4CE6-B3A8-78D8F36B33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98698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918678-8CFE-6F9D-F9FB-45C930E7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644DB42-410A-3EA3-0BFF-A3317E025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BC723F1-858A-C236-BB9D-59647DACE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CF43-4735-4F12-B2A5-4E7EBE41E6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D9416D-3BAF-BEB4-4A0D-595EFDDC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3F351D6-246B-7432-8A17-3C418068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22E9-E68E-4CE6-B3A8-78D8F36B33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1811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B1E1-A8AF-462F-B7CD-67337133AC62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E1EB-FE87-46ED-ACF7-E8BB3C38B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53753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DC3346-2EB1-CE91-674E-395285EF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A1021D-547B-B713-ADC5-0E06BFEB2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EC347B2-85EB-0750-F121-165BB594E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AACC7C4-5AA5-3C88-CE11-8C7B20580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CF43-4735-4F12-B2A5-4E7EBE41E6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B128814-D090-43B8-CA24-4805A187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51FB3AF-CFF6-7DA8-11AC-858F88FB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22E9-E68E-4CE6-B3A8-78D8F36B33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1322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5E9149-CD9A-8F6A-E790-A48608466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30A3D29-BA94-9179-B071-726A655D1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26B7EE8-B81E-5EAE-A9DC-9B293E4EC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065FD3B-01A3-4002-FE9E-57738FAEE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6B64D1A-7361-BC82-529F-2F627903A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DDE7158-A166-0180-3C40-FB906F2B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CF43-4735-4F12-B2A5-4E7EBE41E6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A75BCF9-6674-BF3A-B8FF-E671B31A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9A76E5A-B87E-CF54-3D6A-73696AFB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22E9-E68E-4CE6-B3A8-78D8F36B33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52321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7A5C17-A093-0B48-5C4D-6F7C80DD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3C920B6-610C-02A2-679F-C834B857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CF43-4735-4F12-B2A5-4E7EBE41E6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D4070DC-7B2D-CA31-61F2-EBD8CB00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BD2C1D7-4790-513F-F1ED-CE74A84B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22E9-E68E-4CE6-B3A8-78D8F36B33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85662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B8FB59E-4C37-F805-C1C1-4EA59CB3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CF43-4735-4F12-B2A5-4E7EBE41E6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4F25155-3253-A3B8-83FF-8C5325DC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2BBED4F-45DB-98C0-7535-2EC77FF8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22E9-E68E-4CE6-B3A8-78D8F36B33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31211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10F324-CF94-BC39-DFE5-0E836FF82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580F07-13DA-4C49-E521-5EA515E94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C6D67B7-65FA-9325-30AF-A12C8F1C3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9393C5-93D9-8EAE-874C-F736EBA0B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CF43-4735-4F12-B2A5-4E7EBE41E6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912CB72-9642-96F2-37FE-96C8EA02B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8E381B0-7775-F649-942D-7047C545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22E9-E68E-4CE6-B3A8-78D8F36B33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82228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C1EC19-2E80-6BEB-EAF8-91C3CD84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EE90E88-88F1-0C96-67B2-9B0ED3C16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B7A0711-9AC9-A3D4-8042-E22864CBD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FBBD814-4501-0303-A8D7-C3BF23C0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CF43-4735-4F12-B2A5-4E7EBE41E6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3CEF17F-0E2A-F645-F8A0-761D220C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557B221-503F-B635-0982-AB0A3D73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22E9-E68E-4CE6-B3A8-78D8F36B33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30546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9E2A5E-17E4-72DA-91D7-28D63A19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73C8CC2-7329-9F3A-A4DF-469387A32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111346-75F1-FD5C-6F89-96C4A521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CF43-4735-4F12-B2A5-4E7EBE41E6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01FEB3F-FDF2-CC90-9D9E-789E3B99B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36D9090-7DE0-A7D3-4CFA-10AE026E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22E9-E68E-4CE6-B3A8-78D8F36B33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97704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F4A3E17-2B3E-4CB2-12EA-667734C27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5077C8E-8D04-907E-611A-B18BD455C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E7AED2-FB3C-45BD-46D5-743B435BD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CF43-4735-4F12-B2A5-4E7EBE41E6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E3067B5-285E-6945-241D-EF05CDAD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9699F34-1D3C-828B-9629-2416A35A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22E9-E68E-4CE6-B3A8-78D8F36B33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1439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B1E1-A8AF-462F-B7CD-67337133AC62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E1EB-FE87-46ED-ACF7-E8BB3C38B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2527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B1E1-A8AF-462F-B7CD-67337133AC62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E1EB-FE87-46ED-ACF7-E8BB3C38B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44596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B1E1-A8AF-462F-B7CD-67337133AC62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E1EB-FE87-46ED-ACF7-E8BB3C38B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1650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B1E1-A8AF-462F-B7CD-67337133AC62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E1EB-FE87-46ED-ACF7-E8BB3C38B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77634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B1E1-A8AF-462F-B7CD-67337133AC62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E1EB-FE87-46ED-ACF7-E8BB3C38B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12191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B1E1-A8AF-462F-B7CD-67337133AC62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E1EB-FE87-46ED-ACF7-E8BB3C38B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80739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B1E1-A8AF-462F-B7CD-67337133AC62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E1EB-FE87-46ED-ACF7-E8BB3C38B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40244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AB1E1-A8AF-462F-B7CD-67337133AC62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35E1EB-FE87-46ED-ACF7-E8BB3C38B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1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B82714-A174-1318-826C-47EA29E10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BF01F7B-FF8D-6DE1-8C26-5EEE1BEE7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1402211-98A9-1239-7511-387E1CE3B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fld id="{73E1CF43-4735-4F12-B2A5-4E7EBE41E6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C31993-C7BF-3FBF-9CF2-44CB6022C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B2104E-D62E-6D62-B42B-25B6772C5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fld id="{846E22E9-E68E-4CE6-B3A8-78D8F36B33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3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emf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DD46203E-4D36-9E0C-0947-5D9238EBC6C1}"/>
              </a:ext>
            </a:extLst>
          </p:cNvPr>
          <p:cNvGrpSpPr/>
          <p:nvPr/>
        </p:nvGrpSpPr>
        <p:grpSpPr>
          <a:xfrm>
            <a:off x="9080549" y="384175"/>
            <a:ext cx="2713072" cy="609598"/>
            <a:chOff x="8457582" y="315294"/>
            <a:chExt cx="2624020" cy="589589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FB328CD9-6744-20C3-465D-1D0F65419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054" y="382482"/>
              <a:ext cx="879764" cy="495725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="" xmlns:a16="http://schemas.microsoft.com/office/drawing/2014/main" id="{24A51D8B-F645-01E6-6698-9CDB9906FF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55" t="9524" r="24506" b="37959"/>
            <a:stretch/>
          </p:blipFill>
          <p:spPr>
            <a:xfrm>
              <a:off x="8457582" y="315294"/>
              <a:ext cx="685818" cy="589589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DB53CF6D-C7DF-BC4E-CFAC-C83CDB4A3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533055" y="348852"/>
              <a:ext cx="548547" cy="529356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0922127-98DF-4E3A-8CAD-D91511BB0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05401" y="1721187"/>
            <a:ext cx="1811991" cy="2879387"/>
          </a:xfrm>
          <a:prstGeom prst="rect">
            <a:avLst/>
          </a:prstGeom>
        </p:spPr>
      </p:pic>
      <p:grpSp>
        <p:nvGrpSpPr>
          <p:cNvPr id="266" name="Группа 265">
            <a:extLst>
              <a:ext uri="{FF2B5EF4-FFF2-40B4-BE49-F238E27FC236}">
                <a16:creationId xmlns="" xmlns:a16="http://schemas.microsoft.com/office/drawing/2014/main" id="{9167A2EA-AFA1-42E6-B3D2-59CDF8FC95EE}"/>
              </a:ext>
            </a:extLst>
          </p:cNvPr>
          <p:cNvGrpSpPr/>
          <p:nvPr/>
        </p:nvGrpSpPr>
        <p:grpSpPr>
          <a:xfrm>
            <a:off x="423862" y="3328465"/>
            <a:ext cx="6821185" cy="634501"/>
            <a:chOff x="4897408" y="2628900"/>
            <a:chExt cx="6821185" cy="634501"/>
          </a:xfrm>
          <a:solidFill>
            <a:srgbClr val="FFEE6B"/>
          </a:solidFill>
        </p:grpSpPr>
        <p:grpSp>
          <p:nvGrpSpPr>
            <p:cNvPr id="267" name="Группа 266">
              <a:extLst>
                <a:ext uri="{FF2B5EF4-FFF2-40B4-BE49-F238E27FC236}">
                  <a16:creationId xmlns="" xmlns:a16="http://schemas.microsoft.com/office/drawing/2014/main" id="{C4B38F70-153E-46DE-9AA8-A6ECE975CD6F}"/>
                </a:ext>
              </a:extLst>
            </p:cNvPr>
            <p:cNvGrpSpPr/>
            <p:nvPr/>
          </p:nvGrpSpPr>
          <p:grpSpPr>
            <a:xfrm>
              <a:off x="4897408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303" name="Полилиния: фигура 302">
                <a:extLst>
                  <a:ext uri="{FF2B5EF4-FFF2-40B4-BE49-F238E27FC236}">
                    <a16:creationId xmlns="" xmlns:a16="http://schemas.microsoft.com/office/drawing/2014/main" id="{8A979C3A-9CA6-403E-B001-BFFDFD39E04D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Полилиния: фигура 303">
                <a:extLst>
                  <a:ext uri="{FF2B5EF4-FFF2-40B4-BE49-F238E27FC236}">
                    <a16:creationId xmlns="" xmlns:a16="http://schemas.microsoft.com/office/drawing/2014/main" id="{0DE26905-0CFB-42FC-9A37-F1D7DA43D7BC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Полилиния: фигура 304">
                <a:extLst>
                  <a:ext uri="{FF2B5EF4-FFF2-40B4-BE49-F238E27FC236}">
                    <a16:creationId xmlns="" xmlns:a16="http://schemas.microsoft.com/office/drawing/2014/main" id="{166A222F-E448-4483-8405-16482DD0F652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Полилиния: фигура 305">
                <a:extLst>
                  <a:ext uri="{FF2B5EF4-FFF2-40B4-BE49-F238E27FC236}">
                    <a16:creationId xmlns="" xmlns:a16="http://schemas.microsoft.com/office/drawing/2014/main" id="{B0E30DCC-56A5-47E6-8E2D-2FC8A9A175EE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8" name="Группа 267">
              <a:extLst>
                <a:ext uri="{FF2B5EF4-FFF2-40B4-BE49-F238E27FC236}">
                  <a16:creationId xmlns="" xmlns:a16="http://schemas.microsoft.com/office/drawing/2014/main" id="{647B6014-9983-4DAB-AC9B-51D16B3C2475}"/>
                </a:ext>
              </a:extLst>
            </p:cNvPr>
            <p:cNvGrpSpPr/>
            <p:nvPr/>
          </p:nvGrpSpPr>
          <p:grpSpPr>
            <a:xfrm>
              <a:off x="5747807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299" name="Полилиния: фигура 298">
                <a:extLst>
                  <a:ext uri="{FF2B5EF4-FFF2-40B4-BE49-F238E27FC236}">
                    <a16:creationId xmlns="" xmlns:a16="http://schemas.microsoft.com/office/drawing/2014/main" id="{E33F8238-6CA1-4ADB-BCAC-1D46B19E5FEB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Полилиния: фигура 299">
                <a:extLst>
                  <a:ext uri="{FF2B5EF4-FFF2-40B4-BE49-F238E27FC236}">
                    <a16:creationId xmlns="" xmlns:a16="http://schemas.microsoft.com/office/drawing/2014/main" id="{4939EA46-84B2-4F94-A07B-8786789B626B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Полилиния: фигура 300">
                <a:extLst>
                  <a:ext uri="{FF2B5EF4-FFF2-40B4-BE49-F238E27FC236}">
                    <a16:creationId xmlns="" xmlns:a16="http://schemas.microsoft.com/office/drawing/2014/main" id="{57857115-C3DB-4A6C-847F-AE33F5CBF0D5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Полилиния: фигура 301">
                <a:extLst>
                  <a:ext uri="{FF2B5EF4-FFF2-40B4-BE49-F238E27FC236}">
                    <a16:creationId xmlns="" xmlns:a16="http://schemas.microsoft.com/office/drawing/2014/main" id="{CECF030A-BF98-4AEA-B8F4-A4BD1ED068EB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9" name="Группа 268">
              <a:extLst>
                <a:ext uri="{FF2B5EF4-FFF2-40B4-BE49-F238E27FC236}">
                  <a16:creationId xmlns="" xmlns:a16="http://schemas.microsoft.com/office/drawing/2014/main" id="{8CDDC410-99C0-4421-9ECB-18D4FE25E0CB}"/>
                </a:ext>
              </a:extLst>
            </p:cNvPr>
            <p:cNvGrpSpPr/>
            <p:nvPr/>
          </p:nvGrpSpPr>
          <p:grpSpPr>
            <a:xfrm>
              <a:off x="6598206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295" name="Полилиния: фигура 294">
                <a:extLst>
                  <a:ext uri="{FF2B5EF4-FFF2-40B4-BE49-F238E27FC236}">
                    <a16:creationId xmlns="" xmlns:a16="http://schemas.microsoft.com/office/drawing/2014/main" id="{B9A4BBE3-4608-424A-A7C7-12289982D453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Полилиния: фигура 295">
                <a:extLst>
                  <a:ext uri="{FF2B5EF4-FFF2-40B4-BE49-F238E27FC236}">
                    <a16:creationId xmlns="" xmlns:a16="http://schemas.microsoft.com/office/drawing/2014/main" id="{D0BE88D3-7A56-4C30-9DED-27F69F3318AC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Полилиния: фигура 296">
                <a:extLst>
                  <a:ext uri="{FF2B5EF4-FFF2-40B4-BE49-F238E27FC236}">
                    <a16:creationId xmlns="" xmlns:a16="http://schemas.microsoft.com/office/drawing/2014/main" id="{EB93851F-8D91-444F-875D-D4C5A0F1DD0F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Полилиния: фигура 297">
                <a:extLst>
                  <a:ext uri="{FF2B5EF4-FFF2-40B4-BE49-F238E27FC236}">
                    <a16:creationId xmlns="" xmlns:a16="http://schemas.microsoft.com/office/drawing/2014/main" id="{F608416A-D51E-4ACC-A6AC-59A7EA9F6AFC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0" name="Группа 269">
              <a:extLst>
                <a:ext uri="{FF2B5EF4-FFF2-40B4-BE49-F238E27FC236}">
                  <a16:creationId xmlns="" xmlns:a16="http://schemas.microsoft.com/office/drawing/2014/main" id="{CC87C030-E41F-4813-B299-B3067402DCC3}"/>
                </a:ext>
              </a:extLst>
            </p:cNvPr>
            <p:cNvGrpSpPr/>
            <p:nvPr/>
          </p:nvGrpSpPr>
          <p:grpSpPr>
            <a:xfrm>
              <a:off x="7448605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291" name="Полилиния: фигура 290">
                <a:extLst>
                  <a:ext uri="{FF2B5EF4-FFF2-40B4-BE49-F238E27FC236}">
                    <a16:creationId xmlns="" xmlns:a16="http://schemas.microsoft.com/office/drawing/2014/main" id="{3E7EE909-5160-425E-8607-381226A11084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Полилиния: фигура 291">
                <a:extLst>
                  <a:ext uri="{FF2B5EF4-FFF2-40B4-BE49-F238E27FC236}">
                    <a16:creationId xmlns="" xmlns:a16="http://schemas.microsoft.com/office/drawing/2014/main" id="{146DF325-09D7-45A8-AB69-3A4ECE867DB6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Полилиния: фигура 292">
                <a:extLst>
                  <a:ext uri="{FF2B5EF4-FFF2-40B4-BE49-F238E27FC236}">
                    <a16:creationId xmlns="" xmlns:a16="http://schemas.microsoft.com/office/drawing/2014/main" id="{633B2CEC-43AC-4760-9BA2-2C146EE7A054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Полилиния: фигура 293">
                <a:extLst>
                  <a:ext uri="{FF2B5EF4-FFF2-40B4-BE49-F238E27FC236}">
                    <a16:creationId xmlns="" xmlns:a16="http://schemas.microsoft.com/office/drawing/2014/main" id="{CFFEB68F-C1AD-465A-93AA-74FD335846F1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1" name="Группа 270">
              <a:extLst>
                <a:ext uri="{FF2B5EF4-FFF2-40B4-BE49-F238E27FC236}">
                  <a16:creationId xmlns="" xmlns:a16="http://schemas.microsoft.com/office/drawing/2014/main" id="{B0E62A1D-6F9A-43B7-8D95-6AC0A675BA88}"/>
                </a:ext>
              </a:extLst>
            </p:cNvPr>
            <p:cNvGrpSpPr/>
            <p:nvPr/>
          </p:nvGrpSpPr>
          <p:grpSpPr>
            <a:xfrm>
              <a:off x="8299004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287" name="Полилиния: фигура 286">
                <a:extLst>
                  <a:ext uri="{FF2B5EF4-FFF2-40B4-BE49-F238E27FC236}">
                    <a16:creationId xmlns="" xmlns:a16="http://schemas.microsoft.com/office/drawing/2014/main" id="{7975165C-2F4F-43E5-A410-AB3AA8AB9965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Полилиния: фигура 287">
                <a:extLst>
                  <a:ext uri="{FF2B5EF4-FFF2-40B4-BE49-F238E27FC236}">
                    <a16:creationId xmlns="" xmlns:a16="http://schemas.microsoft.com/office/drawing/2014/main" id="{C233878B-927E-40AE-A9AF-796AD0216443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Полилиния: фигура 288">
                <a:extLst>
                  <a:ext uri="{FF2B5EF4-FFF2-40B4-BE49-F238E27FC236}">
                    <a16:creationId xmlns="" xmlns:a16="http://schemas.microsoft.com/office/drawing/2014/main" id="{FE4FD04C-8308-4208-B4F2-092D1D7B5839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Полилиния: фигура 289">
                <a:extLst>
                  <a:ext uri="{FF2B5EF4-FFF2-40B4-BE49-F238E27FC236}">
                    <a16:creationId xmlns="" xmlns:a16="http://schemas.microsoft.com/office/drawing/2014/main" id="{67AA82CE-213C-4A02-805B-50A04EFFCC15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2" name="Группа 271">
              <a:extLst>
                <a:ext uri="{FF2B5EF4-FFF2-40B4-BE49-F238E27FC236}">
                  <a16:creationId xmlns="" xmlns:a16="http://schemas.microsoft.com/office/drawing/2014/main" id="{7B3A654F-B1B7-45A9-B16A-61F552262989}"/>
                </a:ext>
              </a:extLst>
            </p:cNvPr>
            <p:cNvGrpSpPr/>
            <p:nvPr/>
          </p:nvGrpSpPr>
          <p:grpSpPr>
            <a:xfrm>
              <a:off x="9149403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283" name="Полилиния: фигура 282">
                <a:extLst>
                  <a:ext uri="{FF2B5EF4-FFF2-40B4-BE49-F238E27FC236}">
                    <a16:creationId xmlns="" xmlns:a16="http://schemas.microsoft.com/office/drawing/2014/main" id="{61BA5746-5355-41A1-95AA-2E0FA778E104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Полилиния: фигура 283">
                <a:extLst>
                  <a:ext uri="{FF2B5EF4-FFF2-40B4-BE49-F238E27FC236}">
                    <a16:creationId xmlns="" xmlns:a16="http://schemas.microsoft.com/office/drawing/2014/main" id="{07252282-ED68-4D13-A397-52F882DE74DE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Полилиния: фигура 284">
                <a:extLst>
                  <a:ext uri="{FF2B5EF4-FFF2-40B4-BE49-F238E27FC236}">
                    <a16:creationId xmlns="" xmlns:a16="http://schemas.microsoft.com/office/drawing/2014/main" id="{3AADF4F6-440F-4D8D-86E3-09126B756E44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Полилиния: фигура 285">
                <a:extLst>
                  <a:ext uri="{FF2B5EF4-FFF2-40B4-BE49-F238E27FC236}">
                    <a16:creationId xmlns="" xmlns:a16="http://schemas.microsoft.com/office/drawing/2014/main" id="{63AC1781-B258-4FBC-873E-CE42ACFFFF08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3" name="Группа 272">
              <a:extLst>
                <a:ext uri="{FF2B5EF4-FFF2-40B4-BE49-F238E27FC236}">
                  <a16:creationId xmlns="" xmlns:a16="http://schemas.microsoft.com/office/drawing/2014/main" id="{26830541-CF8A-4049-9E2A-EBF8F5B312BD}"/>
                </a:ext>
              </a:extLst>
            </p:cNvPr>
            <p:cNvGrpSpPr/>
            <p:nvPr/>
          </p:nvGrpSpPr>
          <p:grpSpPr>
            <a:xfrm>
              <a:off x="9999802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279" name="Полилиния: фигура 278">
                <a:extLst>
                  <a:ext uri="{FF2B5EF4-FFF2-40B4-BE49-F238E27FC236}">
                    <a16:creationId xmlns="" xmlns:a16="http://schemas.microsoft.com/office/drawing/2014/main" id="{9D9EDAF5-818D-449F-AD5F-4F67E729A434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Полилиния: фигура 279">
                <a:extLst>
                  <a:ext uri="{FF2B5EF4-FFF2-40B4-BE49-F238E27FC236}">
                    <a16:creationId xmlns="" xmlns:a16="http://schemas.microsoft.com/office/drawing/2014/main" id="{A1C81B7D-1225-41F4-AED7-2BD0B2B1C1F0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Полилиния: фигура 280">
                <a:extLst>
                  <a:ext uri="{FF2B5EF4-FFF2-40B4-BE49-F238E27FC236}">
                    <a16:creationId xmlns="" xmlns:a16="http://schemas.microsoft.com/office/drawing/2014/main" id="{0502C4F5-6137-424E-8506-83B8BC97C3EC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Полилиния: фигура 281">
                <a:extLst>
                  <a:ext uri="{FF2B5EF4-FFF2-40B4-BE49-F238E27FC236}">
                    <a16:creationId xmlns="" xmlns:a16="http://schemas.microsoft.com/office/drawing/2014/main" id="{E3334305-C8D0-488A-80FE-99685D835CBE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4" name="Группа 273">
              <a:extLst>
                <a:ext uri="{FF2B5EF4-FFF2-40B4-BE49-F238E27FC236}">
                  <a16:creationId xmlns="" xmlns:a16="http://schemas.microsoft.com/office/drawing/2014/main" id="{F4FBE2E4-8B70-4456-9D03-7CD9BFA9920D}"/>
                </a:ext>
              </a:extLst>
            </p:cNvPr>
            <p:cNvGrpSpPr/>
            <p:nvPr/>
          </p:nvGrpSpPr>
          <p:grpSpPr>
            <a:xfrm>
              <a:off x="10850201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275" name="Полилиния: фигура 274">
                <a:extLst>
                  <a:ext uri="{FF2B5EF4-FFF2-40B4-BE49-F238E27FC236}">
                    <a16:creationId xmlns="" xmlns:a16="http://schemas.microsoft.com/office/drawing/2014/main" id="{52562A65-74E8-4F7C-AC69-99FE43B765CF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Полилиния: фигура 275">
                <a:extLst>
                  <a:ext uri="{FF2B5EF4-FFF2-40B4-BE49-F238E27FC236}">
                    <a16:creationId xmlns="" xmlns:a16="http://schemas.microsoft.com/office/drawing/2014/main" id="{73E31D97-30ED-48E9-B184-BC5571A90150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Полилиния: фигура 276">
                <a:extLst>
                  <a:ext uri="{FF2B5EF4-FFF2-40B4-BE49-F238E27FC236}">
                    <a16:creationId xmlns="" xmlns:a16="http://schemas.microsoft.com/office/drawing/2014/main" id="{1F469D2B-3CF6-46FE-9F03-64AA6E75A4E6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Полилиния: фигура 277">
                <a:extLst>
                  <a:ext uri="{FF2B5EF4-FFF2-40B4-BE49-F238E27FC236}">
                    <a16:creationId xmlns="" xmlns:a16="http://schemas.microsoft.com/office/drawing/2014/main" id="{907D1D65-EA41-47FF-8AD6-508D32639CFD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07" name="Группа 306">
            <a:extLst>
              <a:ext uri="{FF2B5EF4-FFF2-40B4-BE49-F238E27FC236}">
                <a16:creationId xmlns="" xmlns:a16="http://schemas.microsoft.com/office/drawing/2014/main" id="{EA1C56DA-4ED8-4869-BB25-CDE4E1B8320E}"/>
              </a:ext>
            </a:extLst>
          </p:cNvPr>
          <p:cNvGrpSpPr/>
          <p:nvPr/>
        </p:nvGrpSpPr>
        <p:grpSpPr>
          <a:xfrm>
            <a:off x="432858" y="4007319"/>
            <a:ext cx="6821185" cy="634501"/>
            <a:chOff x="4897408" y="2628900"/>
            <a:chExt cx="6821185" cy="634501"/>
          </a:xfrm>
          <a:solidFill>
            <a:srgbClr val="FFEE6B"/>
          </a:solidFill>
        </p:grpSpPr>
        <p:grpSp>
          <p:nvGrpSpPr>
            <p:cNvPr id="308" name="Группа 307">
              <a:extLst>
                <a:ext uri="{FF2B5EF4-FFF2-40B4-BE49-F238E27FC236}">
                  <a16:creationId xmlns="" xmlns:a16="http://schemas.microsoft.com/office/drawing/2014/main" id="{91B7188F-50A5-4C6F-A8CF-DA5E683C9335}"/>
                </a:ext>
              </a:extLst>
            </p:cNvPr>
            <p:cNvGrpSpPr/>
            <p:nvPr/>
          </p:nvGrpSpPr>
          <p:grpSpPr>
            <a:xfrm>
              <a:off x="4897408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344" name="Полилиния: фигура 343">
                <a:extLst>
                  <a:ext uri="{FF2B5EF4-FFF2-40B4-BE49-F238E27FC236}">
                    <a16:creationId xmlns="" xmlns:a16="http://schemas.microsoft.com/office/drawing/2014/main" id="{A66BF1D1-AA55-442D-AA09-1823D79CB581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Полилиния: фигура 344">
                <a:extLst>
                  <a:ext uri="{FF2B5EF4-FFF2-40B4-BE49-F238E27FC236}">
                    <a16:creationId xmlns="" xmlns:a16="http://schemas.microsoft.com/office/drawing/2014/main" id="{8036E25E-9A0A-43B4-BDCA-236D6185A6E1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Полилиния: фигура 345">
                <a:extLst>
                  <a:ext uri="{FF2B5EF4-FFF2-40B4-BE49-F238E27FC236}">
                    <a16:creationId xmlns="" xmlns:a16="http://schemas.microsoft.com/office/drawing/2014/main" id="{A66378D8-615B-4B29-B46D-93E3D3C58784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Полилиния: фигура 346">
                <a:extLst>
                  <a:ext uri="{FF2B5EF4-FFF2-40B4-BE49-F238E27FC236}">
                    <a16:creationId xmlns="" xmlns:a16="http://schemas.microsoft.com/office/drawing/2014/main" id="{AF984B24-8EAA-401D-A547-208031061C45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9" name="Группа 308">
              <a:extLst>
                <a:ext uri="{FF2B5EF4-FFF2-40B4-BE49-F238E27FC236}">
                  <a16:creationId xmlns="" xmlns:a16="http://schemas.microsoft.com/office/drawing/2014/main" id="{DCDED9C0-C9E1-4166-A939-53C8E52D124E}"/>
                </a:ext>
              </a:extLst>
            </p:cNvPr>
            <p:cNvGrpSpPr/>
            <p:nvPr/>
          </p:nvGrpSpPr>
          <p:grpSpPr>
            <a:xfrm>
              <a:off x="5747807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340" name="Полилиния: фигура 339">
                <a:extLst>
                  <a:ext uri="{FF2B5EF4-FFF2-40B4-BE49-F238E27FC236}">
                    <a16:creationId xmlns="" xmlns:a16="http://schemas.microsoft.com/office/drawing/2014/main" id="{366C49E8-9F30-42FC-AB92-55BE86E4913C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Полилиния: фигура 340">
                <a:extLst>
                  <a:ext uri="{FF2B5EF4-FFF2-40B4-BE49-F238E27FC236}">
                    <a16:creationId xmlns="" xmlns:a16="http://schemas.microsoft.com/office/drawing/2014/main" id="{D7FB6093-EBC1-4B66-A13D-D738787C3DC5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Полилиния: фигура 341">
                <a:extLst>
                  <a:ext uri="{FF2B5EF4-FFF2-40B4-BE49-F238E27FC236}">
                    <a16:creationId xmlns="" xmlns:a16="http://schemas.microsoft.com/office/drawing/2014/main" id="{22CDB07C-FF6C-408E-9A5B-9E0A93A9491F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Полилиния: фигура 342">
                <a:extLst>
                  <a:ext uri="{FF2B5EF4-FFF2-40B4-BE49-F238E27FC236}">
                    <a16:creationId xmlns="" xmlns:a16="http://schemas.microsoft.com/office/drawing/2014/main" id="{49C34290-B383-4878-855D-082384A8152A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0" name="Группа 309">
              <a:extLst>
                <a:ext uri="{FF2B5EF4-FFF2-40B4-BE49-F238E27FC236}">
                  <a16:creationId xmlns="" xmlns:a16="http://schemas.microsoft.com/office/drawing/2014/main" id="{4D6936E4-5BFE-480C-BA61-BC59E6E6F37C}"/>
                </a:ext>
              </a:extLst>
            </p:cNvPr>
            <p:cNvGrpSpPr/>
            <p:nvPr/>
          </p:nvGrpSpPr>
          <p:grpSpPr>
            <a:xfrm>
              <a:off x="6598206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336" name="Полилиния: фигура 335">
                <a:extLst>
                  <a:ext uri="{FF2B5EF4-FFF2-40B4-BE49-F238E27FC236}">
                    <a16:creationId xmlns="" xmlns:a16="http://schemas.microsoft.com/office/drawing/2014/main" id="{2F402308-C7C5-4680-87D7-E1C5DFE6596F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Полилиния: фигура 336">
                <a:extLst>
                  <a:ext uri="{FF2B5EF4-FFF2-40B4-BE49-F238E27FC236}">
                    <a16:creationId xmlns="" xmlns:a16="http://schemas.microsoft.com/office/drawing/2014/main" id="{22D3EB0B-3792-4C81-A11D-F360BBC8E696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Полилиния: фигура 337">
                <a:extLst>
                  <a:ext uri="{FF2B5EF4-FFF2-40B4-BE49-F238E27FC236}">
                    <a16:creationId xmlns="" xmlns:a16="http://schemas.microsoft.com/office/drawing/2014/main" id="{310B5315-01F4-415E-A76E-5DCBD181F5A4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Полилиния: фигура 338">
                <a:extLst>
                  <a:ext uri="{FF2B5EF4-FFF2-40B4-BE49-F238E27FC236}">
                    <a16:creationId xmlns="" xmlns:a16="http://schemas.microsoft.com/office/drawing/2014/main" id="{DC692EFB-C42D-4C4B-B082-E553FFCE4F19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1" name="Группа 310">
              <a:extLst>
                <a:ext uri="{FF2B5EF4-FFF2-40B4-BE49-F238E27FC236}">
                  <a16:creationId xmlns="" xmlns:a16="http://schemas.microsoft.com/office/drawing/2014/main" id="{3B8AE3EC-1F08-4020-8E16-A42B3BF4C630}"/>
                </a:ext>
              </a:extLst>
            </p:cNvPr>
            <p:cNvGrpSpPr/>
            <p:nvPr/>
          </p:nvGrpSpPr>
          <p:grpSpPr>
            <a:xfrm>
              <a:off x="7448605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332" name="Полилиния: фигура 331">
                <a:extLst>
                  <a:ext uri="{FF2B5EF4-FFF2-40B4-BE49-F238E27FC236}">
                    <a16:creationId xmlns="" xmlns:a16="http://schemas.microsoft.com/office/drawing/2014/main" id="{B50AE743-4842-4AAB-9715-57D8AA95B77C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Полилиния: фигура 332">
                <a:extLst>
                  <a:ext uri="{FF2B5EF4-FFF2-40B4-BE49-F238E27FC236}">
                    <a16:creationId xmlns="" xmlns:a16="http://schemas.microsoft.com/office/drawing/2014/main" id="{379396E5-592D-4444-A30A-D2832C370E49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Полилиния: фигура 333">
                <a:extLst>
                  <a:ext uri="{FF2B5EF4-FFF2-40B4-BE49-F238E27FC236}">
                    <a16:creationId xmlns="" xmlns:a16="http://schemas.microsoft.com/office/drawing/2014/main" id="{0348F8B9-47AA-406F-8A55-70FD3FE061A9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Полилиния: фигура 334">
                <a:extLst>
                  <a:ext uri="{FF2B5EF4-FFF2-40B4-BE49-F238E27FC236}">
                    <a16:creationId xmlns="" xmlns:a16="http://schemas.microsoft.com/office/drawing/2014/main" id="{451AE589-5FB1-43BB-8BD5-E8BEE8A8ABBF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2" name="Группа 311">
              <a:extLst>
                <a:ext uri="{FF2B5EF4-FFF2-40B4-BE49-F238E27FC236}">
                  <a16:creationId xmlns="" xmlns:a16="http://schemas.microsoft.com/office/drawing/2014/main" id="{93069B8E-1847-409D-A845-FDB97A514D71}"/>
                </a:ext>
              </a:extLst>
            </p:cNvPr>
            <p:cNvGrpSpPr/>
            <p:nvPr/>
          </p:nvGrpSpPr>
          <p:grpSpPr>
            <a:xfrm>
              <a:off x="8299004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328" name="Полилиния: фигура 327">
                <a:extLst>
                  <a:ext uri="{FF2B5EF4-FFF2-40B4-BE49-F238E27FC236}">
                    <a16:creationId xmlns="" xmlns:a16="http://schemas.microsoft.com/office/drawing/2014/main" id="{C60878F6-6F81-46FC-9827-47D9ABF928C7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Полилиния: фигура 328">
                <a:extLst>
                  <a:ext uri="{FF2B5EF4-FFF2-40B4-BE49-F238E27FC236}">
                    <a16:creationId xmlns="" xmlns:a16="http://schemas.microsoft.com/office/drawing/2014/main" id="{3B2D5BD6-AE1B-4F60-89DC-04B1A14C4D7B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Полилиния: фигура 329">
                <a:extLst>
                  <a:ext uri="{FF2B5EF4-FFF2-40B4-BE49-F238E27FC236}">
                    <a16:creationId xmlns="" xmlns:a16="http://schemas.microsoft.com/office/drawing/2014/main" id="{DCA8958B-A48A-436F-BC17-DF11A52967AF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Полилиния: фигура 330">
                <a:extLst>
                  <a:ext uri="{FF2B5EF4-FFF2-40B4-BE49-F238E27FC236}">
                    <a16:creationId xmlns="" xmlns:a16="http://schemas.microsoft.com/office/drawing/2014/main" id="{F990C793-16BD-4F95-A22D-A5A4B73B6F66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3" name="Группа 312">
              <a:extLst>
                <a:ext uri="{FF2B5EF4-FFF2-40B4-BE49-F238E27FC236}">
                  <a16:creationId xmlns="" xmlns:a16="http://schemas.microsoft.com/office/drawing/2014/main" id="{1166E9F0-E01B-417D-88C4-91E2AACA0DD7}"/>
                </a:ext>
              </a:extLst>
            </p:cNvPr>
            <p:cNvGrpSpPr/>
            <p:nvPr/>
          </p:nvGrpSpPr>
          <p:grpSpPr>
            <a:xfrm>
              <a:off x="9149403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324" name="Полилиния: фигура 323">
                <a:extLst>
                  <a:ext uri="{FF2B5EF4-FFF2-40B4-BE49-F238E27FC236}">
                    <a16:creationId xmlns="" xmlns:a16="http://schemas.microsoft.com/office/drawing/2014/main" id="{FB95DCC9-E674-4CCD-A9B0-F1A87D1CE387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Полилиния: фигура 324">
                <a:extLst>
                  <a:ext uri="{FF2B5EF4-FFF2-40B4-BE49-F238E27FC236}">
                    <a16:creationId xmlns="" xmlns:a16="http://schemas.microsoft.com/office/drawing/2014/main" id="{68F5761A-6735-45B0-83AA-499C5E79D546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Полилиния: фигура 325">
                <a:extLst>
                  <a:ext uri="{FF2B5EF4-FFF2-40B4-BE49-F238E27FC236}">
                    <a16:creationId xmlns="" xmlns:a16="http://schemas.microsoft.com/office/drawing/2014/main" id="{C02E1E53-F19E-4FB6-8337-10B1F9EB5EB3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Полилиния: фигура 326">
                <a:extLst>
                  <a:ext uri="{FF2B5EF4-FFF2-40B4-BE49-F238E27FC236}">
                    <a16:creationId xmlns="" xmlns:a16="http://schemas.microsoft.com/office/drawing/2014/main" id="{1A0E956B-5AA8-45E2-9C0C-0636FE8A3804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4" name="Группа 313">
              <a:extLst>
                <a:ext uri="{FF2B5EF4-FFF2-40B4-BE49-F238E27FC236}">
                  <a16:creationId xmlns="" xmlns:a16="http://schemas.microsoft.com/office/drawing/2014/main" id="{03C3D9CA-ACB4-4867-BF77-6FFFEC97188E}"/>
                </a:ext>
              </a:extLst>
            </p:cNvPr>
            <p:cNvGrpSpPr/>
            <p:nvPr/>
          </p:nvGrpSpPr>
          <p:grpSpPr>
            <a:xfrm>
              <a:off x="9999802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320" name="Полилиния: фигура 319">
                <a:extLst>
                  <a:ext uri="{FF2B5EF4-FFF2-40B4-BE49-F238E27FC236}">
                    <a16:creationId xmlns="" xmlns:a16="http://schemas.microsoft.com/office/drawing/2014/main" id="{A111DEBA-CA79-4F52-980B-EE9F3B38BE9D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Полилиния: фигура 320">
                <a:extLst>
                  <a:ext uri="{FF2B5EF4-FFF2-40B4-BE49-F238E27FC236}">
                    <a16:creationId xmlns="" xmlns:a16="http://schemas.microsoft.com/office/drawing/2014/main" id="{B1B334B0-A7C7-4F79-B73E-0E8235417806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Полилиния: фигура 321">
                <a:extLst>
                  <a:ext uri="{FF2B5EF4-FFF2-40B4-BE49-F238E27FC236}">
                    <a16:creationId xmlns="" xmlns:a16="http://schemas.microsoft.com/office/drawing/2014/main" id="{8423AE37-BF3A-4BA9-B548-11D0560430F2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Полилиния: фигура 322">
                <a:extLst>
                  <a:ext uri="{FF2B5EF4-FFF2-40B4-BE49-F238E27FC236}">
                    <a16:creationId xmlns="" xmlns:a16="http://schemas.microsoft.com/office/drawing/2014/main" id="{AFB49815-5686-4FC9-9935-312D00241243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5" name="Группа 314">
              <a:extLst>
                <a:ext uri="{FF2B5EF4-FFF2-40B4-BE49-F238E27FC236}">
                  <a16:creationId xmlns="" xmlns:a16="http://schemas.microsoft.com/office/drawing/2014/main" id="{65285061-8244-4F38-924E-D41E2AA658BB}"/>
                </a:ext>
              </a:extLst>
            </p:cNvPr>
            <p:cNvGrpSpPr/>
            <p:nvPr/>
          </p:nvGrpSpPr>
          <p:grpSpPr>
            <a:xfrm>
              <a:off x="10850201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316" name="Полилиния: фигура 315">
                <a:extLst>
                  <a:ext uri="{FF2B5EF4-FFF2-40B4-BE49-F238E27FC236}">
                    <a16:creationId xmlns="" xmlns:a16="http://schemas.microsoft.com/office/drawing/2014/main" id="{A3C70D8B-4D30-4729-B4D3-717D52C3BF39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Полилиния: фигура 316">
                <a:extLst>
                  <a:ext uri="{FF2B5EF4-FFF2-40B4-BE49-F238E27FC236}">
                    <a16:creationId xmlns="" xmlns:a16="http://schemas.microsoft.com/office/drawing/2014/main" id="{3FCB1979-42E3-4495-A34F-C01519C9C249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Полилиния: фигура 317">
                <a:extLst>
                  <a:ext uri="{FF2B5EF4-FFF2-40B4-BE49-F238E27FC236}">
                    <a16:creationId xmlns="" xmlns:a16="http://schemas.microsoft.com/office/drawing/2014/main" id="{D8692C8F-299B-46C4-B372-EF8859F40130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Полилиния: фигура 318">
                <a:extLst>
                  <a:ext uri="{FF2B5EF4-FFF2-40B4-BE49-F238E27FC236}">
                    <a16:creationId xmlns="" xmlns:a16="http://schemas.microsoft.com/office/drawing/2014/main" id="{D83C1690-B411-4814-893B-E74D66FF743C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48" name="Группа 347">
            <a:extLst>
              <a:ext uri="{FF2B5EF4-FFF2-40B4-BE49-F238E27FC236}">
                <a16:creationId xmlns="" xmlns:a16="http://schemas.microsoft.com/office/drawing/2014/main" id="{01DAA8EA-3A8B-448E-B60C-4657274B8EA2}"/>
              </a:ext>
            </a:extLst>
          </p:cNvPr>
          <p:cNvGrpSpPr/>
          <p:nvPr/>
        </p:nvGrpSpPr>
        <p:grpSpPr>
          <a:xfrm>
            <a:off x="423862" y="4581627"/>
            <a:ext cx="6821185" cy="634501"/>
            <a:chOff x="4897408" y="2628900"/>
            <a:chExt cx="6821185" cy="634501"/>
          </a:xfrm>
          <a:solidFill>
            <a:srgbClr val="FFEE6B"/>
          </a:solidFill>
        </p:grpSpPr>
        <p:grpSp>
          <p:nvGrpSpPr>
            <p:cNvPr id="349" name="Группа 348">
              <a:extLst>
                <a:ext uri="{FF2B5EF4-FFF2-40B4-BE49-F238E27FC236}">
                  <a16:creationId xmlns="" xmlns:a16="http://schemas.microsoft.com/office/drawing/2014/main" id="{212AD7D4-8462-4469-A1A4-CF30CEC230C2}"/>
                </a:ext>
              </a:extLst>
            </p:cNvPr>
            <p:cNvGrpSpPr/>
            <p:nvPr/>
          </p:nvGrpSpPr>
          <p:grpSpPr>
            <a:xfrm>
              <a:off x="4897408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385" name="Полилиния: фигура 384">
                <a:extLst>
                  <a:ext uri="{FF2B5EF4-FFF2-40B4-BE49-F238E27FC236}">
                    <a16:creationId xmlns="" xmlns:a16="http://schemas.microsoft.com/office/drawing/2014/main" id="{24E2AB8E-79A8-46A5-BFC2-82B0A0FAE6B6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Полилиния: фигура 385">
                <a:extLst>
                  <a:ext uri="{FF2B5EF4-FFF2-40B4-BE49-F238E27FC236}">
                    <a16:creationId xmlns="" xmlns:a16="http://schemas.microsoft.com/office/drawing/2014/main" id="{D73A8346-3FF1-4DCD-9C21-2FF8457C9D51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Полилиния: фигура 386">
                <a:extLst>
                  <a:ext uri="{FF2B5EF4-FFF2-40B4-BE49-F238E27FC236}">
                    <a16:creationId xmlns="" xmlns:a16="http://schemas.microsoft.com/office/drawing/2014/main" id="{31EDB16D-B0F4-48EA-A00B-F530322916A6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Полилиния: фигура 387">
                <a:extLst>
                  <a:ext uri="{FF2B5EF4-FFF2-40B4-BE49-F238E27FC236}">
                    <a16:creationId xmlns="" xmlns:a16="http://schemas.microsoft.com/office/drawing/2014/main" id="{1920A373-2D2F-4980-A5F9-3697CA8FD2A2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0" name="Группа 349">
              <a:extLst>
                <a:ext uri="{FF2B5EF4-FFF2-40B4-BE49-F238E27FC236}">
                  <a16:creationId xmlns="" xmlns:a16="http://schemas.microsoft.com/office/drawing/2014/main" id="{B01A2A06-D971-4781-912B-0AE69495C0E0}"/>
                </a:ext>
              </a:extLst>
            </p:cNvPr>
            <p:cNvGrpSpPr/>
            <p:nvPr/>
          </p:nvGrpSpPr>
          <p:grpSpPr>
            <a:xfrm>
              <a:off x="5747807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381" name="Полилиния: фигура 380">
                <a:extLst>
                  <a:ext uri="{FF2B5EF4-FFF2-40B4-BE49-F238E27FC236}">
                    <a16:creationId xmlns="" xmlns:a16="http://schemas.microsoft.com/office/drawing/2014/main" id="{2C1B0993-F227-4302-91D2-1E9874B9593E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Полилиния: фигура 381">
                <a:extLst>
                  <a:ext uri="{FF2B5EF4-FFF2-40B4-BE49-F238E27FC236}">
                    <a16:creationId xmlns="" xmlns:a16="http://schemas.microsoft.com/office/drawing/2014/main" id="{AE072B08-2FD4-4176-97E0-29BEA918ADD2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Полилиния: фигура 382">
                <a:extLst>
                  <a:ext uri="{FF2B5EF4-FFF2-40B4-BE49-F238E27FC236}">
                    <a16:creationId xmlns="" xmlns:a16="http://schemas.microsoft.com/office/drawing/2014/main" id="{6C48E564-8328-4724-95F1-EF5E5C14883C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Полилиния: фигура 383">
                <a:extLst>
                  <a:ext uri="{FF2B5EF4-FFF2-40B4-BE49-F238E27FC236}">
                    <a16:creationId xmlns="" xmlns:a16="http://schemas.microsoft.com/office/drawing/2014/main" id="{04BAABBF-EC3C-4583-93FC-7E3BBDF64EEC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1" name="Группа 350">
              <a:extLst>
                <a:ext uri="{FF2B5EF4-FFF2-40B4-BE49-F238E27FC236}">
                  <a16:creationId xmlns="" xmlns:a16="http://schemas.microsoft.com/office/drawing/2014/main" id="{2086C848-16B0-4029-9642-6C33BCEDADB0}"/>
                </a:ext>
              </a:extLst>
            </p:cNvPr>
            <p:cNvGrpSpPr/>
            <p:nvPr/>
          </p:nvGrpSpPr>
          <p:grpSpPr>
            <a:xfrm>
              <a:off x="6598206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377" name="Полилиния: фигура 376">
                <a:extLst>
                  <a:ext uri="{FF2B5EF4-FFF2-40B4-BE49-F238E27FC236}">
                    <a16:creationId xmlns="" xmlns:a16="http://schemas.microsoft.com/office/drawing/2014/main" id="{FDAD42C3-8902-4525-ADB1-79566FC8EC54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Полилиния: фигура 377">
                <a:extLst>
                  <a:ext uri="{FF2B5EF4-FFF2-40B4-BE49-F238E27FC236}">
                    <a16:creationId xmlns="" xmlns:a16="http://schemas.microsoft.com/office/drawing/2014/main" id="{86A93414-7CAC-48B8-98AD-31FB7841E0B0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Полилиния: фигура 378">
                <a:extLst>
                  <a:ext uri="{FF2B5EF4-FFF2-40B4-BE49-F238E27FC236}">
                    <a16:creationId xmlns="" xmlns:a16="http://schemas.microsoft.com/office/drawing/2014/main" id="{22DE0895-E513-4158-8A93-6CA2B1C790DC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Полилиния: фигура 379">
                <a:extLst>
                  <a:ext uri="{FF2B5EF4-FFF2-40B4-BE49-F238E27FC236}">
                    <a16:creationId xmlns="" xmlns:a16="http://schemas.microsoft.com/office/drawing/2014/main" id="{4469864B-4D4D-40B5-9EAB-B2C2297880F9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2" name="Группа 351">
              <a:extLst>
                <a:ext uri="{FF2B5EF4-FFF2-40B4-BE49-F238E27FC236}">
                  <a16:creationId xmlns="" xmlns:a16="http://schemas.microsoft.com/office/drawing/2014/main" id="{63DA1896-FEA1-47E0-9CA4-81A77286794D}"/>
                </a:ext>
              </a:extLst>
            </p:cNvPr>
            <p:cNvGrpSpPr/>
            <p:nvPr/>
          </p:nvGrpSpPr>
          <p:grpSpPr>
            <a:xfrm>
              <a:off x="7448605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373" name="Полилиния: фигура 372">
                <a:extLst>
                  <a:ext uri="{FF2B5EF4-FFF2-40B4-BE49-F238E27FC236}">
                    <a16:creationId xmlns="" xmlns:a16="http://schemas.microsoft.com/office/drawing/2014/main" id="{B95EF144-FA73-4280-8ED5-71E2252FFD8F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Полилиния: фигура 373">
                <a:extLst>
                  <a:ext uri="{FF2B5EF4-FFF2-40B4-BE49-F238E27FC236}">
                    <a16:creationId xmlns="" xmlns:a16="http://schemas.microsoft.com/office/drawing/2014/main" id="{DF3E7757-70D7-42BD-8320-5C0CAF4A945E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Полилиния: фигура 374">
                <a:extLst>
                  <a:ext uri="{FF2B5EF4-FFF2-40B4-BE49-F238E27FC236}">
                    <a16:creationId xmlns="" xmlns:a16="http://schemas.microsoft.com/office/drawing/2014/main" id="{E23BC3C5-182C-4794-A272-F9FE0847EBAD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Полилиния: фигура 375">
                <a:extLst>
                  <a:ext uri="{FF2B5EF4-FFF2-40B4-BE49-F238E27FC236}">
                    <a16:creationId xmlns="" xmlns:a16="http://schemas.microsoft.com/office/drawing/2014/main" id="{B24D59D2-544D-4AD9-8542-9E2C4B47C105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3" name="Группа 352">
              <a:extLst>
                <a:ext uri="{FF2B5EF4-FFF2-40B4-BE49-F238E27FC236}">
                  <a16:creationId xmlns="" xmlns:a16="http://schemas.microsoft.com/office/drawing/2014/main" id="{83696C89-5F8B-41C7-8E47-C4706325BA31}"/>
                </a:ext>
              </a:extLst>
            </p:cNvPr>
            <p:cNvGrpSpPr/>
            <p:nvPr/>
          </p:nvGrpSpPr>
          <p:grpSpPr>
            <a:xfrm>
              <a:off x="8299004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369" name="Полилиния: фигура 368">
                <a:extLst>
                  <a:ext uri="{FF2B5EF4-FFF2-40B4-BE49-F238E27FC236}">
                    <a16:creationId xmlns="" xmlns:a16="http://schemas.microsoft.com/office/drawing/2014/main" id="{C70FFC8D-E823-43F1-811E-3EE693940E00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Полилиния: фигура 369">
                <a:extLst>
                  <a:ext uri="{FF2B5EF4-FFF2-40B4-BE49-F238E27FC236}">
                    <a16:creationId xmlns="" xmlns:a16="http://schemas.microsoft.com/office/drawing/2014/main" id="{357D3FFE-18CE-410F-8576-7E72A0667844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Полилиния: фигура 370">
                <a:extLst>
                  <a:ext uri="{FF2B5EF4-FFF2-40B4-BE49-F238E27FC236}">
                    <a16:creationId xmlns="" xmlns:a16="http://schemas.microsoft.com/office/drawing/2014/main" id="{B88A6B02-9209-470D-AE44-E305910EF4AC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Полилиния: фигура 371">
                <a:extLst>
                  <a:ext uri="{FF2B5EF4-FFF2-40B4-BE49-F238E27FC236}">
                    <a16:creationId xmlns="" xmlns:a16="http://schemas.microsoft.com/office/drawing/2014/main" id="{0442A201-8B1C-48EB-BD55-21D2629B980C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4" name="Группа 353">
              <a:extLst>
                <a:ext uri="{FF2B5EF4-FFF2-40B4-BE49-F238E27FC236}">
                  <a16:creationId xmlns="" xmlns:a16="http://schemas.microsoft.com/office/drawing/2014/main" id="{348E19DA-693B-4D40-960F-5ED0FEEA145C}"/>
                </a:ext>
              </a:extLst>
            </p:cNvPr>
            <p:cNvGrpSpPr/>
            <p:nvPr/>
          </p:nvGrpSpPr>
          <p:grpSpPr>
            <a:xfrm>
              <a:off x="9149403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365" name="Полилиния: фигура 364">
                <a:extLst>
                  <a:ext uri="{FF2B5EF4-FFF2-40B4-BE49-F238E27FC236}">
                    <a16:creationId xmlns="" xmlns:a16="http://schemas.microsoft.com/office/drawing/2014/main" id="{ECF812BD-772F-4DC1-9A8B-9470DD714D6E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Полилиния: фигура 365">
                <a:extLst>
                  <a:ext uri="{FF2B5EF4-FFF2-40B4-BE49-F238E27FC236}">
                    <a16:creationId xmlns="" xmlns:a16="http://schemas.microsoft.com/office/drawing/2014/main" id="{7211CAB3-7E52-4EBD-B7A6-90C706770C11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Полилиния: фигура 366">
                <a:extLst>
                  <a:ext uri="{FF2B5EF4-FFF2-40B4-BE49-F238E27FC236}">
                    <a16:creationId xmlns="" xmlns:a16="http://schemas.microsoft.com/office/drawing/2014/main" id="{BB2FD4A8-C877-4F9E-9FDD-F3334902354A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Полилиния: фигура 367">
                <a:extLst>
                  <a:ext uri="{FF2B5EF4-FFF2-40B4-BE49-F238E27FC236}">
                    <a16:creationId xmlns="" xmlns:a16="http://schemas.microsoft.com/office/drawing/2014/main" id="{38378353-C3F4-4B6D-97DC-13B4DB5FE7B9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5" name="Группа 354">
              <a:extLst>
                <a:ext uri="{FF2B5EF4-FFF2-40B4-BE49-F238E27FC236}">
                  <a16:creationId xmlns="" xmlns:a16="http://schemas.microsoft.com/office/drawing/2014/main" id="{47749876-518F-4F4E-AFC9-3753EE2CA658}"/>
                </a:ext>
              </a:extLst>
            </p:cNvPr>
            <p:cNvGrpSpPr/>
            <p:nvPr/>
          </p:nvGrpSpPr>
          <p:grpSpPr>
            <a:xfrm>
              <a:off x="9999802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361" name="Полилиния: фигура 360">
                <a:extLst>
                  <a:ext uri="{FF2B5EF4-FFF2-40B4-BE49-F238E27FC236}">
                    <a16:creationId xmlns="" xmlns:a16="http://schemas.microsoft.com/office/drawing/2014/main" id="{317ECB63-8D92-4D15-A72C-1904C1A66888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Полилиния: фигура 361">
                <a:extLst>
                  <a:ext uri="{FF2B5EF4-FFF2-40B4-BE49-F238E27FC236}">
                    <a16:creationId xmlns="" xmlns:a16="http://schemas.microsoft.com/office/drawing/2014/main" id="{627A0967-6ACB-4C10-907A-2286E20735BC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Полилиния: фигура 362">
                <a:extLst>
                  <a:ext uri="{FF2B5EF4-FFF2-40B4-BE49-F238E27FC236}">
                    <a16:creationId xmlns="" xmlns:a16="http://schemas.microsoft.com/office/drawing/2014/main" id="{4D6D7FEC-983A-4101-A5D1-72802C0AFD3A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Полилиния: фигура 363">
                <a:extLst>
                  <a:ext uri="{FF2B5EF4-FFF2-40B4-BE49-F238E27FC236}">
                    <a16:creationId xmlns="" xmlns:a16="http://schemas.microsoft.com/office/drawing/2014/main" id="{6C12DA8B-A342-449C-AFF6-FDEAD46FC7CB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6" name="Группа 355">
              <a:extLst>
                <a:ext uri="{FF2B5EF4-FFF2-40B4-BE49-F238E27FC236}">
                  <a16:creationId xmlns="" xmlns:a16="http://schemas.microsoft.com/office/drawing/2014/main" id="{642615CE-1237-48D4-84D3-7D06C3809E7D}"/>
                </a:ext>
              </a:extLst>
            </p:cNvPr>
            <p:cNvGrpSpPr/>
            <p:nvPr/>
          </p:nvGrpSpPr>
          <p:grpSpPr>
            <a:xfrm>
              <a:off x="10850201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357" name="Полилиния: фигура 356">
                <a:extLst>
                  <a:ext uri="{FF2B5EF4-FFF2-40B4-BE49-F238E27FC236}">
                    <a16:creationId xmlns="" xmlns:a16="http://schemas.microsoft.com/office/drawing/2014/main" id="{71DAB857-7578-4803-935C-8C9B835CF4DA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Полилиния: фигура 357">
                <a:extLst>
                  <a:ext uri="{FF2B5EF4-FFF2-40B4-BE49-F238E27FC236}">
                    <a16:creationId xmlns="" xmlns:a16="http://schemas.microsoft.com/office/drawing/2014/main" id="{5C7B20B7-D53A-4FC6-B767-AFE28309BEB3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Полилиния: фигура 358">
                <a:extLst>
                  <a:ext uri="{FF2B5EF4-FFF2-40B4-BE49-F238E27FC236}">
                    <a16:creationId xmlns="" xmlns:a16="http://schemas.microsoft.com/office/drawing/2014/main" id="{0AFDB10B-CEA5-49DE-A7D4-081097D0B50B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Полилиния: фигура 359">
                <a:extLst>
                  <a:ext uri="{FF2B5EF4-FFF2-40B4-BE49-F238E27FC236}">
                    <a16:creationId xmlns="" xmlns:a16="http://schemas.microsoft.com/office/drawing/2014/main" id="{44C49AEA-61D7-4A05-A26C-98FFB3D18F30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89" name="Группа 388">
            <a:extLst>
              <a:ext uri="{FF2B5EF4-FFF2-40B4-BE49-F238E27FC236}">
                <a16:creationId xmlns="" xmlns:a16="http://schemas.microsoft.com/office/drawing/2014/main" id="{2B0D1F17-D6B7-4BA2-8D93-ADBBD0326C0A}"/>
              </a:ext>
            </a:extLst>
          </p:cNvPr>
          <p:cNvGrpSpPr/>
          <p:nvPr/>
        </p:nvGrpSpPr>
        <p:grpSpPr>
          <a:xfrm>
            <a:off x="423862" y="5208208"/>
            <a:ext cx="6821185" cy="634501"/>
            <a:chOff x="4897408" y="2628900"/>
            <a:chExt cx="6821185" cy="634501"/>
          </a:xfrm>
          <a:solidFill>
            <a:srgbClr val="FFEE6B"/>
          </a:solidFill>
        </p:grpSpPr>
        <p:grpSp>
          <p:nvGrpSpPr>
            <p:cNvPr id="390" name="Группа 389">
              <a:extLst>
                <a:ext uri="{FF2B5EF4-FFF2-40B4-BE49-F238E27FC236}">
                  <a16:creationId xmlns="" xmlns:a16="http://schemas.microsoft.com/office/drawing/2014/main" id="{EFF6923E-F4F2-4FEE-A370-58336EAABEEE}"/>
                </a:ext>
              </a:extLst>
            </p:cNvPr>
            <p:cNvGrpSpPr/>
            <p:nvPr/>
          </p:nvGrpSpPr>
          <p:grpSpPr>
            <a:xfrm>
              <a:off x="4897408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426" name="Полилиния: фигура 425">
                <a:extLst>
                  <a:ext uri="{FF2B5EF4-FFF2-40B4-BE49-F238E27FC236}">
                    <a16:creationId xmlns="" xmlns:a16="http://schemas.microsoft.com/office/drawing/2014/main" id="{DA4662B7-8826-42C1-9C94-8FDCCE42D17F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Полилиния: фигура 426">
                <a:extLst>
                  <a:ext uri="{FF2B5EF4-FFF2-40B4-BE49-F238E27FC236}">
                    <a16:creationId xmlns="" xmlns:a16="http://schemas.microsoft.com/office/drawing/2014/main" id="{0AD43F02-3F8C-4E34-A45F-C35C36FC5604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Полилиния: фигура 427">
                <a:extLst>
                  <a:ext uri="{FF2B5EF4-FFF2-40B4-BE49-F238E27FC236}">
                    <a16:creationId xmlns="" xmlns:a16="http://schemas.microsoft.com/office/drawing/2014/main" id="{ADB93BE1-8201-4EC7-9D78-25F9832782DE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Полилиния: фигура 428">
                <a:extLst>
                  <a:ext uri="{FF2B5EF4-FFF2-40B4-BE49-F238E27FC236}">
                    <a16:creationId xmlns="" xmlns:a16="http://schemas.microsoft.com/office/drawing/2014/main" id="{D5C0D7DD-12FF-4BB9-9FE6-D1CF56A20E5F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1" name="Группа 390">
              <a:extLst>
                <a:ext uri="{FF2B5EF4-FFF2-40B4-BE49-F238E27FC236}">
                  <a16:creationId xmlns="" xmlns:a16="http://schemas.microsoft.com/office/drawing/2014/main" id="{90170E34-317B-4715-BC69-1F8DCEE39CBD}"/>
                </a:ext>
              </a:extLst>
            </p:cNvPr>
            <p:cNvGrpSpPr/>
            <p:nvPr/>
          </p:nvGrpSpPr>
          <p:grpSpPr>
            <a:xfrm>
              <a:off x="5747807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422" name="Полилиния: фигура 421">
                <a:extLst>
                  <a:ext uri="{FF2B5EF4-FFF2-40B4-BE49-F238E27FC236}">
                    <a16:creationId xmlns="" xmlns:a16="http://schemas.microsoft.com/office/drawing/2014/main" id="{CE3FC79C-2429-485C-A11A-5C0C75AEB719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Полилиния: фигура 422">
                <a:extLst>
                  <a:ext uri="{FF2B5EF4-FFF2-40B4-BE49-F238E27FC236}">
                    <a16:creationId xmlns="" xmlns:a16="http://schemas.microsoft.com/office/drawing/2014/main" id="{2BB479B3-CE3D-40B0-9D6D-BCC7FB7A8FB7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Полилиния: фигура 423">
                <a:extLst>
                  <a:ext uri="{FF2B5EF4-FFF2-40B4-BE49-F238E27FC236}">
                    <a16:creationId xmlns="" xmlns:a16="http://schemas.microsoft.com/office/drawing/2014/main" id="{41E828C2-76E2-4B6D-A5E4-B7083AC73776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Полилиния: фигура 424">
                <a:extLst>
                  <a:ext uri="{FF2B5EF4-FFF2-40B4-BE49-F238E27FC236}">
                    <a16:creationId xmlns="" xmlns:a16="http://schemas.microsoft.com/office/drawing/2014/main" id="{3E5D9ADC-21EB-401E-A97C-545472183E8E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2" name="Группа 391">
              <a:extLst>
                <a:ext uri="{FF2B5EF4-FFF2-40B4-BE49-F238E27FC236}">
                  <a16:creationId xmlns="" xmlns:a16="http://schemas.microsoft.com/office/drawing/2014/main" id="{9AB9E9C1-931F-4028-92CB-5BFE2F1D99E9}"/>
                </a:ext>
              </a:extLst>
            </p:cNvPr>
            <p:cNvGrpSpPr/>
            <p:nvPr/>
          </p:nvGrpSpPr>
          <p:grpSpPr>
            <a:xfrm>
              <a:off x="6598206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418" name="Полилиния: фигура 417">
                <a:extLst>
                  <a:ext uri="{FF2B5EF4-FFF2-40B4-BE49-F238E27FC236}">
                    <a16:creationId xmlns="" xmlns:a16="http://schemas.microsoft.com/office/drawing/2014/main" id="{8BA54896-1412-46D4-B27C-C3DB90595E62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Полилиния: фигура 418">
                <a:extLst>
                  <a:ext uri="{FF2B5EF4-FFF2-40B4-BE49-F238E27FC236}">
                    <a16:creationId xmlns="" xmlns:a16="http://schemas.microsoft.com/office/drawing/2014/main" id="{F6363835-3881-4B23-A9A0-994E6F5A70DB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Полилиния: фигура 419">
                <a:extLst>
                  <a:ext uri="{FF2B5EF4-FFF2-40B4-BE49-F238E27FC236}">
                    <a16:creationId xmlns="" xmlns:a16="http://schemas.microsoft.com/office/drawing/2014/main" id="{F7E3437A-4DAB-42B3-BBD6-DA24DA5DDBB0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Полилиния: фигура 420">
                <a:extLst>
                  <a:ext uri="{FF2B5EF4-FFF2-40B4-BE49-F238E27FC236}">
                    <a16:creationId xmlns="" xmlns:a16="http://schemas.microsoft.com/office/drawing/2014/main" id="{806FC40A-E8C3-4AD0-AE7E-6654C7FC9B5C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3" name="Группа 392">
              <a:extLst>
                <a:ext uri="{FF2B5EF4-FFF2-40B4-BE49-F238E27FC236}">
                  <a16:creationId xmlns="" xmlns:a16="http://schemas.microsoft.com/office/drawing/2014/main" id="{7EBBF05C-FC8C-4E3F-AE8F-9255AB9D8696}"/>
                </a:ext>
              </a:extLst>
            </p:cNvPr>
            <p:cNvGrpSpPr/>
            <p:nvPr/>
          </p:nvGrpSpPr>
          <p:grpSpPr>
            <a:xfrm>
              <a:off x="7448605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414" name="Полилиния: фигура 413">
                <a:extLst>
                  <a:ext uri="{FF2B5EF4-FFF2-40B4-BE49-F238E27FC236}">
                    <a16:creationId xmlns="" xmlns:a16="http://schemas.microsoft.com/office/drawing/2014/main" id="{E605640B-F9A5-452E-AA0A-BFC3D46FDCFD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Полилиния: фигура 414">
                <a:extLst>
                  <a:ext uri="{FF2B5EF4-FFF2-40B4-BE49-F238E27FC236}">
                    <a16:creationId xmlns="" xmlns:a16="http://schemas.microsoft.com/office/drawing/2014/main" id="{94C6615A-4C56-4A65-8F90-4F1F076EB766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Полилиния: фигура 415">
                <a:extLst>
                  <a:ext uri="{FF2B5EF4-FFF2-40B4-BE49-F238E27FC236}">
                    <a16:creationId xmlns="" xmlns:a16="http://schemas.microsoft.com/office/drawing/2014/main" id="{DE186694-7A75-49AE-A09E-EC6C9630103D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Полилиния: фигура 416">
                <a:extLst>
                  <a:ext uri="{FF2B5EF4-FFF2-40B4-BE49-F238E27FC236}">
                    <a16:creationId xmlns="" xmlns:a16="http://schemas.microsoft.com/office/drawing/2014/main" id="{B1E75512-A6E3-4D5D-81C2-D142EF91A84C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4" name="Группа 393">
              <a:extLst>
                <a:ext uri="{FF2B5EF4-FFF2-40B4-BE49-F238E27FC236}">
                  <a16:creationId xmlns="" xmlns:a16="http://schemas.microsoft.com/office/drawing/2014/main" id="{598E1612-C7B5-418E-A2C8-62B4D80B11C5}"/>
                </a:ext>
              </a:extLst>
            </p:cNvPr>
            <p:cNvGrpSpPr/>
            <p:nvPr/>
          </p:nvGrpSpPr>
          <p:grpSpPr>
            <a:xfrm>
              <a:off x="8299004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410" name="Полилиния: фигура 409">
                <a:extLst>
                  <a:ext uri="{FF2B5EF4-FFF2-40B4-BE49-F238E27FC236}">
                    <a16:creationId xmlns="" xmlns:a16="http://schemas.microsoft.com/office/drawing/2014/main" id="{01808884-EDC2-477A-8853-CD842AEDC4B2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Полилиния: фигура 410">
                <a:extLst>
                  <a:ext uri="{FF2B5EF4-FFF2-40B4-BE49-F238E27FC236}">
                    <a16:creationId xmlns="" xmlns:a16="http://schemas.microsoft.com/office/drawing/2014/main" id="{101D67BB-4559-40B5-9A69-3BE3EBC71083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Полилиния: фигура 411">
                <a:extLst>
                  <a:ext uri="{FF2B5EF4-FFF2-40B4-BE49-F238E27FC236}">
                    <a16:creationId xmlns="" xmlns:a16="http://schemas.microsoft.com/office/drawing/2014/main" id="{D5254D77-410E-446F-B505-8E564F39AEEC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Полилиния: фигура 412">
                <a:extLst>
                  <a:ext uri="{FF2B5EF4-FFF2-40B4-BE49-F238E27FC236}">
                    <a16:creationId xmlns="" xmlns:a16="http://schemas.microsoft.com/office/drawing/2014/main" id="{C08C8508-7FCF-4372-BDE6-056429D5D4A3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5" name="Группа 394">
              <a:extLst>
                <a:ext uri="{FF2B5EF4-FFF2-40B4-BE49-F238E27FC236}">
                  <a16:creationId xmlns="" xmlns:a16="http://schemas.microsoft.com/office/drawing/2014/main" id="{3866815C-E181-4903-B0C5-0D4A415DE3FC}"/>
                </a:ext>
              </a:extLst>
            </p:cNvPr>
            <p:cNvGrpSpPr/>
            <p:nvPr/>
          </p:nvGrpSpPr>
          <p:grpSpPr>
            <a:xfrm>
              <a:off x="9149403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406" name="Полилиния: фигура 405">
                <a:extLst>
                  <a:ext uri="{FF2B5EF4-FFF2-40B4-BE49-F238E27FC236}">
                    <a16:creationId xmlns="" xmlns:a16="http://schemas.microsoft.com/office/drawing/2014/main" id="{00F570C3-335C-4A27-BED7-5942690E0013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Полилиния: фигура 406">
                <a:extLst>
                  <a:ext uri="{FF2B5EF4-FFF2-40B4-BE49-F238E27FC236}">
                    <a16:creationId xmlns="" xmlns:a16="http://schemas.microsoft.com/office/drawing/2014/main" id="{797FD277-09E8-49C3-9513-5A9DAE53585E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Полилиния: фигура 407">
                <a:extLst>
                  <a:ext uri="{FF2B5EF4-FFF2-40B4-BE49-F238E27FC236}">
                    <a16:creationId xmlns="" xmlns:a16="http://schemas.microsoft.com/office/drawing/2014/main" id="{3A7BEE0C-4C99-46D2-AA1A-0E998EBD4799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Полилиния: фигура 408">
                <a:extLst>
                  <a:ext uri="{FF2B5EF4-FFF2-40B4-BE49-F238E27FC236}">
                    <a16:creationId xmlns="" xmlns:a16="http://schemas.microsoft.com/office/drawing/2014/main" id="{3E454277-A38C-4C91-8DB4-6A6606209D88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6" name="Группа 395">
              <a:extLst>
                <a:ext uri="{FF2B5EF4-FFF2-40B4-BE49-F238E27FC236}">
                  <a16:creationId xmlns="" xmlns:a16="http://schemas.microsoft.com/office/drawing/2014/main" id="{B2A3793A-8436-46A7-A6BA-030A53D336D1}"/>
                </a:ext>
              </a:extLst>
            </p:cNvPr>
            <p:cNvGrpSpPr/>
            <p:nvPr/>
          </p:nvGrpSpPr>
          <p:grpSpPr>
            <a:xfrm>
              <a:off x="9999802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402" name="Полилиния: фигура 401">
                <a:extLst>
                  <a:ext uri="{FF2B5EF4-FFF2-40B4-BE49-F238E27FC236}">
                    <a16:creationId xmlns="" xmlns:a16="http://schemas.microsoft.com/office/drawing/2014/main" id="{E0896E75-A189-4A42-88E3-04F135BFC74E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Полилиния: фигура 402">
                <a:extLst>
                  <a:ext uri="{FF2B5EF4-FFF2-40B4-BE49-F238E27FC236}">
                    <a16:creationId xmlns="" xmlns:a16="http://schemas.microsoft.com/office/drawing/2014/main" id="{EA1ACE74-9455-4ABA-AD9D-91434FE69CB6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Полилиния: фигура 403">
                <a:extLst>
                  <a:ext uri="{FF2B5EF4-FFF2-40B4-BE49-F238E27FC236}">
                    <a16:creationId xmlns="" xmlns:a16="http://schemas.microsoft.com/office/drawing/2014/main" id="{F58F9D66-3ED8-41E2-A3D0-C42F7C9BE49E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Полилиния: фигура 404">
                <a:extLst>
                  <a:ext uri="{FF2B5EF4-FFF2-40B4-BE49-F238E27FC236}">
                    <a16:creationId xmlns="" xmlns:a16="http://schemas.microsoft.com/office/drawing/2014/main" id="{C6E75C8F-E2A5-4F2D-B879-BDF32A031725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7" name="Группа 396">
              <a:extLst>
                <a:ext uri="{FF2B5EF4-FFF2-40B4-BE49-F238E27FC236}">
                  <a16:creationId xmlns="" xmlns:a16="http://schemas.microsoft.com/office/drawing/2014/main" id="{8DB97835-AA62-47A4-BE05-F9393ADEAD85}"/>
                </a:ext>
              </a:extLst>
            </p:cNvPr>
            <p:cNvGrpSpPr/>
            <p:nvPr/>
          </p:nvGrpSpPr>
          <p:grpSpPr>
            <a:xfrm>
              <a:off x="10850201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398" name="Полилиния: фигура 397">
                <a:extLst>
                  <a:ext uri="{FF2B5EF4-FFF2-40B4-BE49-F238E27FC236}">
                    <a16:creationId xmlns="" xmlns:a16="http://schemas.microsoft.com/office/drawing/2014/main" id="{9602418C-4393-45F1-91EE-914B91764671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Полилиния: фигура 398">
                <a:extLst>
                  <a:ext uri="{FF2B5EF4-FFF2-40B4-BE49-F238E27FC236}">
                    <a16:creationId xmlns="" xmlns:a16="http://schemas.microsoft.com/office/drawing/2014/main" id="{4DC2BB8D-521A-4556-AB89-A4CF18C8DF90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Полилиния: фигура 399">
                <a:extLst>
                  <a:ext uri="{FF2B5EF4-FFF2-40B4-BE49-F238E27FC236}">
                    <a16:creationId xmlns="" xmlns:a16="http://schemas.microsoft.com/office/drawing/2014/main" id="{4A2BF8FA-A3DF-40CA-8C4B-25584E65CB64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Полилиния: фигура 400">
                <a:extLst>
                  <a:ext uri="{FF2B5EF4-FFF2-40B4-BE49-F238E27FC236}">
                    <a16:creationId xmlns="" xmlns:a16="http://schemas.microsoft.com/office/drawing/2014/main" id="{FC5DCD02-56B7-4BC6-8B6F-B047B95EFE16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30" name="Группа 429">
            <a:extLst>
              <a:ext uri="{FF2B5EF4-FFF2-40B4-BE49-F238E27FC236}">
                <a16:creationId xmlns="" xmlns:a16="http://schemas.microsoft.com/office/drawing/2014/main" id="{4913303B-61F8-4925-B75F-24678D545CC9}"/>
              </a:ext>
            </a:extLst>
          </p:cNvPr>
          <p:cNvGrpSpPr/>
          <p:nvPr/>
        </p:nvGrpSpPr>
        <p:grpSpPr>
          <a:xfrm>
            <a:off x="423862" y="5834787"/>
            <a:ext cx="6821185" cy="634501"/>
            <a:chOff x="4897408" y="2628900"/>
            <a:chExt cx="6821185" cy="634501"/>
          </a:xfrm>
          <a:solidFill>
            <a:srgbClr val="FFEE6B"/>
          </a:solidFill>
        </p:grpSpPr>
        <p:grpSp>
          <p:nvGrpSpPr>
            <p:cNvPr id="431" name="Группа 430">
              <a:extLst>
                <a:ext uri="{FF2B5EF4-FFF2-40B4-BE49-F238E27FC236}">
                  <a16:creationId xmlns="" xmlns:a16="http://schemas.microsoft.com/office/drawing/2014/main" id="{D31029D7-0DF0-4912-85BF-AC6EEA1DA8EF}"/>
                </a:ext>
              </a:extLst>
            </p:cNvPr>
            <p:cNvGrpSpPr/>
            <p:nvPr/>
          </p:nvGrpSpPr>
          <p:grpSpPr>
            <a:xfrm>
              <a:off x="4897408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467" name="Полилиния: фигура 466">
                <a:extLst>
                  <a:ext uri="{FF2B5EF4-FFF2-40B4-BE49-F238E27FC236}">
                    <a16:creationId xmlns="" xmlns:a16="http://schemas.microsoft.com/office/drawing/2014/main" id="{2D59308A-20FA-4A59-88FA-D93BFD936467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Полилиния: фигура 467">
                <a:extLst>
                  <a:ext uri="{FF2B5EF4-FFF2-40B4-BE49-F238E27FC236}">
                    <a16:creationId xmlns="" xmlns:a16="http://schemas.microsoft.com/office/drawing/2014/main" id="{9821D2D6-6168-4B20-8B8A-C64125C8E420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Полилиния: фигура 468">
                <a:extLst>
                  <a:ext uri="{FF2B5EF4-FFF2-40B4-BE49-F238E27FC236}">
                    <a16:creationId xmlns="" xmlns:a16="http://schemas.microsoft.com/office/drawing/2014/main" id="{892AB84C-F11A-4453-8089-F41B7EC7AD98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Полилиния: фигура 469">
                <a:extLst>
                  <a:ext uri="{FF2B5EF4-FFF2-40B4-BE49-F238E27FC236}">
                    <a16:creationId xmlns="" xmlns:a16="http://schemas.microsoft.com/office/drawing/2014/main" id="{66989E15-2D69-4135-B212-085B67C1D99B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32" name="Группа 431">
              <a:extLst>
                <a:ext uri="{FF2B5EF4-FFF2-40B4-BE49-F238E27FC236}">
                  <a16:creationId xmlns="" xmlns:a16="http://schemas.microsoft.com/office/drawing/2014/main" id="{36D9490C-2773-43C8-B908-CC309E252BE2}"/>
                </a:ext>
              </a:extLst>
            </p:cNvPr>
            <p:cNvGrpSpPr/>
            <p:nvPr/>
          </p:nvGrpSpPr>
          <p:grpSpPr>
            <a:xfrm>
              <a:off x="5747807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463" name="Полилиния: фигура 462">
                <a:extLst>
                  <a:ext uri="{FF2B5EF4-FFF2-40B4-BE49-F238E27FC236}">
                    <a16:creationId xmlns="" xmlns:a16="http://schemas.microsoft.com/office/drawing/2014/main" id="{42C1AC68-264E-45E5-A553-C4611C3DB515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Полилиния: фигура 463">
                <a:extLst>
                  <a:ext uri="{FF2B5EF4-FFF2-40B4-BE49-F238E27FC236}">
                    <a16:creationId xmlns="" xmlns:a16="http://schemas.microsoft.com/office/drawing/2014/main" id="{FB867031-98DF-48F6-86A5-F22CF3EFA0AF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Полилиния: фигура 464">
                <a:extLst>
                  <a:ext uri="{FF2B5EF4-FFF2-40B4-BE49-F238E27FC236}">
                    <a16:creationId xmlns="" xmlns:a16="http://schemas.microsoft.com/office/drawing/2014/main" id="{2631F314-AFAF-4F9C-A0C3-FBA5F3BBD5DC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Полилиния: фигура 465">
                <a:extLst>
                  <a:ext uri="{FF2B5EF4-FFF2-40B4-BE49-F238E27FC236}">
                    <a16:creationId xmlns="" xmlns:a16="http://schemas.microsoft.com/office/drawing/2014/main" id="{ADBBCD3B-C150-4351-BEAA-B9AD59449C66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33" name="Группа 432">
              <a:extLst>
                <a:ext uri="{FF2B5EF4-FFF2-40B4-BE49-F238E27FC236}">
                  <a16:creationId xmlns="" xmlns:a16="http://schemas.microsoft.com/office/drawing/2014/main" id="{52B6740D-B0FF-4C65-85E0-A6A164CC5739}"/>
                </a:ext>
              </a:extLst>
            </p:cNvPr>
            <p:cNvGrpSpPr/>
            <p:nvPr/>
          </p:nvGrpSpPr>
          <p:grpSpPr>
            <a:xfrm>
              <a:off x="6598206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459" name="Полилиния: фигура 458">
                <a:extLst>
                  <a:ext uri="{FF2B5EF4-FFF2-40B4-BE49-F238E27FC236}">
                    <a16:creationId xmlns="" xmlns:a16="http://schemas.microsoft.com/office/drawing/2014/main" id="{A7CA8E17-03F3-48E7-8E1C-60B893127662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Полилиния: фигура 459">
                <a:extLst>
                  <a:ext uri="{FF2B5EF4-FFF2-40B4-BE49-F238E27FC236}">
                    <a16:creationId xmlns="" xmlns:a16="http://schemas.microsoft.com/office/drawing/2014/main" id="{F31021C2-4BB6-407D-B90F-5CCC4CFA2D49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Полилиния: фигура 460">
                <a:extLst>
                  <a:ext uri="{FF2B5EF4-FFF2-40B4-BE49-F238E27FC236}">
                    <a16:creationId xmlns="" xmlns:a16="http://schemas.microsoft.com/office/drawing/2014/main" id="{E3435F03-7673-48AF-B468-1D77DFA619F1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Полилиния: фигура 461">
                <a:extLst>
                  <a:ext uri="{FF2B5EF4-FFF2-40B4-BE49-F238E27FC236}">
                    <a16:creationId xmlns="" xmlns:a16="http://schemas.microsoft.com/office/drawing/2014/main" id="{9A91CCBA-5C8D-48AC-8ADF-73085B793AAA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34" name="Группа 433">
              <a:extLst>
                <a:ext uri="{FF2B5EF4-FFF2-40B4-BE49-F238E27FC236}">
                  <a16:creationId xmlns="" xmlns:a16="http://schemas.microsoft.com/office/drawing/2014/main" id="{C1C1D708-1732-42D2-A314-A80922577DB2}"/>
                </a:ext>
              </a:extLst>
            </p:cNvPr>
            <p:cNvGrpSpPr/>
            <p:nvPr/>
          </p:nvGrpSpPr>
          <p:grpSpPr>
            <a:xfrm>
              <a:off x="7448605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455" name="Полилиния: фигура 454">
                <a:extLst>
                  <a:ext uri="{FF2B5EF4-FFF2-40B4-BE49-F238E27FC236}">
                    <a16:creationId xmlns="" xmlns:a16="http://schemas.microsoft.com/office/drawing/2014/main" id="{BAE2CDCE-BFDB-4AB0-92D3-8542B55BA7BF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Полилиния: фигура 455">
                <a:extLst>
                  <a:ext uri="{FF2B5EF4-FFF2-40B4-BE49-F238E27FC236}">
                    <a16:creationId xmlns="" xmlns:a16="http://schemas.microsoft.com/office/drawing/2014/main" id="{5646001A-0B26-4F0E-AFA4-3DB301F93092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Полилиния: фигура 456">
                <a:extLst>
                  <a:ext uri="{FF2B5EF4-FFF2-40B4-BE49-F238E27FC236}">
                    <a16:creationId xmlns="" xmlns:a16="http://schemas.microsoft.com/office/drawing/2014/main" id="{2B922419-CC9F-40A4-8363-1E5212959B98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Полилиния: фигура 457">
                <a:extLst>
                  <a:ext uri="{FF2B5EF4-FFF2-40B4-BE49-F238E27FC236}">
                    <a16:creationId xmlns="" xmlns:a16="http://schemas.microsoft.com/office/drawing/2014/main" id="{A57E152B-FDA0-40B1-AF54-ED237723CC81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35" name="Группа 434">
              <a:extLst>
                <a:ext uri="{FF2B5EF4-FFF2-40B4-BE49-F238E27FC236}">
                  <a16:creationId xmlns="" xmlns:a16="http://schemas.microsoft.com/office/drawing/2014/main" id="{8F165158-7441-411B-9BEC-7B007CE54EA6}"/>
                </a:ext>
              </a:extLst>
            </p:cNvPr>
            <p:cNvGrpSpPr/>
            <p:nvPr/>
          </p:nvGrpSpPr>
          <p:grpSpPr>
            <a:xfrm>
              <a:off x="8299004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451" name="Полилиния: фигура 450">
                <a:extLst>
                  <a:ext uri="{FF2B5EF4-FFF2-40B4-BE49-F238E27FC236}">
                    <a16:creationId xmlns="" xmlns:a16="http://schemas.microsoft.com/office/drawing/2014/main" id="{7A38E093-834E-491E-951A-A936C84D56D9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Полилиния: фигура 451">
                <a:extLst>
                  <a:ext uri="{FF2B5EF4-FFF2-40B4-BE49-F238E27FC236}">
                    <a16:creationId xmlns="" xmlns:a16="http://schemas.microsoft.com/office/drawing/2014/main" id="{DA62097F-625E-4D3A-ABBA-0F98A7AB7283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Полилиния: фигура 452">
                <a:extLst>
                  <a:ext uri="{FF2B5EF4-FFF2-40B4-BE49-F238E27FC236}">
                    <a16:creationId xmlns="" xmlns:a16="http://schemas.microsoft.com/office/drawing/2014/main" id="{A940A4D0-21C4-4692-BA85-2192B5A67EB5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Полилиния: фигура 453">
                <a:extLst>
                  <a:ext uri="{FF2B5EF4-FFF2-40B4-BE49-F238E27FC236}">
                    <a16:creationId xmlns="" xmlns:a16="http://schemas.microsoft.com/office/drawing/2014/main" id="{28D4E05B-B278-4E6A-B0EC-B23FC267229A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36" name="Группа 435">
              <a:extLst>
                <a:ext uri="{FF2B5EF4-FFF2-40B4-BE49-F238E27FC236}">
                  <a16:creationId xmlns="" xmlns:a16="http://schemas.microsoft.com/office/drawing/2014/main" id="{6ADAF7E8-EF48-49C2-8269-441D14CB8026}"/>
                </a:ext>
              </a:extLst>
            </p:cNvPr>
            <p:cNvGrpSpPr/>
            <p:nvPr/>
          </p:nvGrpSpPr>
          <p:grpSpPr>
            <a:xfrm>
              <a:off x="9149403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447" name="Полилиния: фигура 446">
                <a:extLst>
                  <a:ext uri="{FF2B5EF4-FFF2-40B4-BE49-F238E27FC236}">
                    <a16:creationId xmlns="" xmlns:a16="http://schemas.microsoft.com/office/drawing/2014/main" id="{552DD7FF-E7DD-4BF5-BEBE-FC6D2A67064C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Полилиния: фигура 447">
                <a:extLst>
                  <a:ext uri="{FF2B5EF4-FFF2-40B4-BE49-F238E27FC236}">
                    <a16:creationId xmlns="" xmlns:a16="http://schemas.microsoft.com/office/drawing/2014/main" id="{55E6A6A0-7B74-4D22-A05E-6B646E28C0E2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Полилиния: фигура 448">
                <a:extLst>
                  <a:ext uri="{FF2B5EF4-FFF2-40B4-BE49-F238E27FC236}">
                    <a16:creationId xmlns="" xmlns:a16="http://schemas.microsoft.com/office/drawing/2014/main" id="{16599035-0328-4DF9-A60A-94ACD18EF5B7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Полилиния: фигура 449">
                <a:extLst>
                  <a:ext uri="{FF2B5EF4-FFF2-40B4-BE49-F238E27FC236}">
                    <a16:creationId xmlns="" xmlns:a16="http://schemas.microsoft.com/office/drawing/2014/main" id="{DBDADA5D-311B-493D-9E24-BED9A642F120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37" name="Группа 436">
              <a:extLst>
                <a:ext uri="{FF2B5EF4-FFF2-40B4-BE49-F238E27FC236}">
                  <a16:creationId xmlns="" xmlns:a16="http://schemas.microsoft.com/office/drawing/2014/main" id="{D0BD37F4-7FF4-4F93-AD88-44EAB6399E96}"/>
                </a:ext>
              </a:extLst>
            </p:cNvPr>
            <p:cNvGrpSpPr/>
            <p:nvPr/>
          </p:nvGrpSpPr>
          <p:grpSpPr>
            <a:xfrm>
              <a:off x="9999802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443" name="Полилиния: фигура 442">
                <a:extLst>
                  <a:ext uri="{FF2B5EF4-FFF2-40B4-BE49-F238E27FC236}">
                    <a16:creationId xmlns="" xmlns:a16="http://schemas.microsoft.com/office/drawing/2014/main" id="{D677903D-68B9-4D92-8137-6C8DAF073D64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Полилиния: фигура 443">
                <a:extLst>
                  <a:ext uri="{FF2B5EF4-FFF2-40B4-BE49-F238E27FC236}">
                    <a16:creationId xmlns="" xmlns:a16="http://schemas.microsoft.com/office/drawing/2014/main" id="{2AB0A7FC-D311-4CC3-9D02-96A8F83FC7C6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Полилиния: фигура 444">
                <a:extLst>
                  <a:ext uri="{FF2B5EF4-FFF2-40B4-BE49-F238E27FC236}">
                    <a16:creationId xmlns="" xmlns:a16="http://schemas.microsoft.com/office/drawing/2014/main" id="{9AB24558-A9F5-4E52-A874-F48693EBA73C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Полилиния: фигура 445">
                <a:extLst>
                  <a:ext uri="{FF2B5EF4-FFF2-40B4-BE49-F238E27FC236}">
                    <a16:creationId xmlns="" xmlns:a16="http://schemas.microsoft.com/office/drawing/2014/main" id="{798FA92E-F88A-4F08-B317-A839CFE6C388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38" name="Группа 437">
              <a:extLst>
                <a:ext uri="{FF2B5EF4-FFF2-40B4-BE49-F238E27FC236}">
                  <a16:creationId xmlns="" xmlns:a16="http://schemas.microsoft.com/office/drawing/2014/main" id="{E9B71EF9-03E6-457A-AD00-D534496E339A}"/>
                </a:ext>
              </a:extLst>
            </p:cNvPr>
            <p:cNvGrpSpPr/>
            <p:nvPr/>
          </p:nvGrpSpPr>
          <p:grpSpPr>
            <a:xfrm>
              <a:off x="10850201" y="2628900"/>
              <a:ext cx="868392" cy="634501"/>
              <a:chOff x="5002815" y="2628900"/>
              <a:chExt cx="2189416" cy="1599723"/>
            </a:xfrm>
            <a:grpFill/>
          </p:grpSpPr>
          <p:sp>
            <p:nvSpPr>
              <p:cNvPr id="439" name="Полилиния: фигура 438">
                <a:extLst>
                  <a:ext uri="{FF2B5EF4-FFF2-40B4-BE49-F238E27FC236}">
                    <a16:creationId xmlns="" xmlns:a16="http://schemas.microsoft.com/office/drawing/2014/main" id="{CDE2798B-AF40-499A-A77A-9342A88B9B73}"/>
                  </a:ext>
                </a:extLst>
              </p:cNvPr>
              <p:cNvSpPr/>
              <p:nvPr/>
            </p:nvSpPr>
            <p:spPr>
              <a:xfrm>
                <a:off x="5002815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9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Полилиния: фигура 439">
                <a:extLst>
                  <a:ext uri="{FF2B5EF4-FFF2-40B4-BE49-F238E27FC236}">
                    <a16:creationId xmlns="" xmlns:a16="http://schemas.microsoft.com/office/drawing/2014/main" id="{60AD0DF2-5062-4D33-A84A-FC80994283A6}"/>
                  </a:ext>
                </a:extLst>
              </p:cNvPr>
              <p:cNvSpPr/>
              <p:nvPr/>
            </p:nvSpPr>
            <p:spPr>
              <a:xfrm>
                <a:off x="5550216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9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7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9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7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Полилиния: фигура 440">
                <a:extLst>
                  <a:ext uri="{FF2B5EF4-FFF2-40B4-BE49-F238E27FC236}">
                    <a16:creationId xmlns="" xmlns:a16="http://schemas.microsoft.com/office/drawing/2014/main" id="{2D0B54AB-5463-4912-844F-D053E0002CB5}"/>
                  </a:ext>
                </a:extLst>
              </p:cNvPr>
              <p:cNvSpPr/>
              <p:nvPr/>
            </p:nvSpPr>
            <p:spPr>
              <a:xfrm>
                <a:off x="6097523" y="2628900"/>
                <a:ext cx="547401" cy="1599723"/>
              </a:xfrm>
              <a:custGeom>
                <a:avLst/>
                <a:gdLst>
                  <a:gd name="connsiteX0" fmla="*/ 0 w 547401"/>
                  <a:gd name="connsiteY0" fmla="*/ 1599724 h 1599723"/>
                  <a:gd name="connsiteX1" fmla="*/ 269938 w 547401"/>
                  <a:gd name="connsiteY1" fmla="*/ 1599724 h 1599723"/>
                  <a:gd name="connsiteX2" fmla="*/ 487013 w 547401"/>
                  <a:gd name="connsiteY2" fmla="*/ 349377 h 1599723"/>
                  <a:gd name="connsiteX3" fmla="*/ 508159 w 547401"/>
                  <a:gd name="connsiteY3" fmla="*/ 224504 h 1599723"/>
                  <a:gd name="connsiteX4" fmla="*/ 547402 w 547401"/>
                  <a:gd name="connsiteY4" fmla="*/ 0 h 1599723"/>
                  <a:gd name="connsiteX5" fmla="*/ 276320 w 547401"/>
                  <a:gd name="connsiteY5" fmla="*/ 0 h 1599723"/>
                  <a:gd name="connsiteX6" fmla="*/ 0 w 547401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401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402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Полилиния: фигура 441">
                <a:extLst>
                  <a:ext uri="{FF2B5EF4-FFF2-40B4-BE49-F238E27FC236}">
                    <a16:creationId xmlns="" xmlns:a16="http://schemas.microsoft.com/office/drawing/2014/main" id="{705752BD-C6F5-4962-8D21-DD23BEC0155F}"/>
                  </a:ext>
                </a:extLst>
              </p:cNvPr>
              <p:cNvSpPr/>
              <p:nvPr/>
            </p:nvSpPr>
            <p:spPr>
              <a:xfrm>
                <a:off x="6644925" y="2628900"/>
                <a:ext cx="547306" cy="1599723"/>
              </a:xfrm>
              <a:custGeom>
                <a:avLst/>
                <a:gdLst>
                  <a:gd name="connsiteX0" fmla="*/ 0 w 547306"/>
                  <a:gd name="connsiteY0" fmla="*/ 1599724 h 1599723"/>
                  <a:gd name="connsiteX1" fmla="*/ 269938 w 547306"/>
                  <a:gd name="connsiteY1" fmla="*/ 1599724 h 1599723"/>
                  <a:gd name="connsiteX2" fmla="*/ 487013 w 547306"/>
                  <a:gd name="connsiteY2" fmla="*/ 349377 h 1599723"/>
                  <a:gd name="connsiteX3" fmla="*/ 508159 w 547306"/>
                  <a:gd name="connsiteY3" fmla="*/ 224504 h 1599723"/>
                  <a:gd name="connsiteX4" fmla="*/ 547306 w 547306"/>
                  <a:gd name="connsiteY4" fmla="*/ 0 h 1599723"/>
                  <a:gd name="connsiteX5" fmla="*/ 276320 w 547306"/>
                  <a:gd name="connsiteY5" fmla="*/ 0 h 1599723"/>
                  <a:gd name="connsiteX6" fmla="*/ 0 w 547306"/>
                  <a:gd name="connsiteY6" fmla="*/ 1599724 h 15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306" h="1599723">
                    <a:moveTo>
                      <a:pt x="0" y="1599724"/>
                    </a:moveTo>
                    <a:lnTo>
                      <a:pt x="269938" y="1599724"/>
                    </a:lnTo>
                    <a:lnTo>
                      <a:pt x="487013" y="349377"/>
                    </a:lnTo>
                    <a:lnTo>
                      <a:pt x="508159" y="224504"/>
                    </a:lnTo>
                    <a:lnTo>
                      <a:pt x="547306" y="0"/>
                    </a:lnTo>
                    <a:lnTo>
                      <a:pt x="276320" y="0"/>
                    </a:lnTo>
                    <a:lnTo>
                      <a:pt x="0" y="1599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BCA661B-1680-4B7C-85A3-693FE399E28F}"/>
              </a:ext>
            </a:extLst>
          </p:cNvPr>
          <p:cNvSpPr/>
          <p:nvPr/>
        </p:nvSpPr>
        <p:spPr>
          <a:xfrm>
            <a:off x="12505401" y="5219249"/>
            <a:ext cx="609600" cy="688258"/>
          </a:xfrm>
          <a:prstGeom prst="rect">
            <a:avLst/>
          </a:prstGeom>
          <a:solidFill>
            <a:srgbClr val="E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1" name="Прямоугольник 470">
            <a:extLst>
              <a:ext uri="{FF2B5EF4-FFF2-40B4-BE49-F238E27FC236}">
                <a16:creationId xmlns="" xmlns:a16="http://schemas.microsoft.com/office/drawing/2014/main" id="{BDA3CE36-F0E2-43C1-904D-148C3FD11A1D}"/>
              </a:ext>
            </a:extLst>
          </p:cNvPr>
          <p:cNvSpPr/>
          <p:nvPr/>
        </p:nvSpPr>
        <p:spPr>
          <a:xfrm>
            <a:off x="14061821" y="5249273"/>
            <a:ext cx="609600" cy="68825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2" name="Прямоугольник 471">
            <a:extLst>
              <a:ext uri="{FF2B5EF4-FFF2-40B4-BE49-F238E27FC236}">
                <a16:creationId xmlns="" xmlns:a16="http://schemas.microsoft.com/office/drawing/2014/main" id="{B7D4F967-688E-4007-9351-4CDC33980785}"/>
              </a:ext>
            </a:extLst>
          </p:cNvPr>
          <p:cNvSpPr/>
          <p:nvPr/>
        </p:nvSpPr>
        <p:spPr>
          <a:xfrm>
            <a:off x="13283611" y="5219249"/>
            <a:ext cx="609600" cy="688258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31CEE61-DA2C-4071-9B19-D73AACE02D3B}"/>
              </a:ext>
            </a:extLst>
          </p:cNvPr>
          <p:cNvSpPr txBox="1"/>
          <p:nvPr/>
        </p:nvSpPr>
        <p:spPr>
          <a:xfrm>
            <a:off x="381543" y="3740006"/>
            <a:ext cx="6281604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u="sng" spc="300" dirty="0" smtClean="0">
                <a:solidFill>
                  <a:prstClr val="black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Деловая программа</a:t>
            </a:r>
          </a:p>
          <a:p>
            <a:pPr algn="ctr">
              <a:lnSpc>
                <a:spcPct val="90000"/>
              </a:lnSpc>
            </a:pPr>
            <a:r>
              <a:rPr lang="ru-RU" sz="2400" b="1" u="sng" spc="300" dirty="0" smtClean="0">
                <a:solidFill>
                  <a:prstClr val="black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Регионального этапа чемпионата по профессиональному мастерству «Профессионалы» </a:t>
            </a:r>
          </a:p>
          <a:p>
            <a:pPr algn="ctr">
              <a:lnSpc>
                <a:spcPct val="90000"/>
              </a:lnSpc>
            </a:pPr>
            <a:r>
              <a:rPr lang="ru-RU" sz="2400" b="1" u="sng" spc="300" dirty="0" smtClean="0">
                <a:solidFill>
                  <a:prstClr val="black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Республики Адыгея в 2024году</a:t>
            </a:r>
            <a:endParaRPr lang="ru-RU" sz="2400" b="1" u="sng" spc="300" dirty="0">
              <a:solidFill>
                <a:prstClr val="black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726" name="Группа 725">
            <a:extLst>
              <a:ext uri="{FF2B5EF4-FFF2-40B4-BE49-F238E27FC236}">
                <a16:creationId xmlns="" xmlns:a16="http://schemas.microsoft.com/office/drawing/2014/main" id="{71AD4379-7F90-44E0-9C7B-4A4BC73D5EB9}"/>
              </a:ext>
            </a:extLst>
          </p:cNvPr>
          <p:cNvGrpSpPr/>
          <p:nvPr/>
        </p:nvGrpSpPr>
        <p:grpSpPr>
          <a:xfrm>
            <a:off x="10161680" y="5651193"/>
            <a:ext cx="2030320" cy="1206807"/>
            <a:chOff x="6235477" y="2733164"/>
            <a:chExt cx="1067478" cy="634501"/>
          </a:xfrm>
          <a:solidFill>
            <a:schemeClr val="tx1"/>
          </a:solidFill>
        </p:grpSpPr>
        <p:sp>
          <p:nvSpPr>
            <p:cNvPr id="721" name="Полилиния: фигура 720">
              <a:extLst>
                <a:ext uri="{FF2B5EF4-FFF2-40B4-BE49-F238E27FC236}">
                  <a16:creationId xmlns="" xmlns:a16="http://schemas.microsoft.com/office/drawing/2014/main" id="{2460B0B0-A013-47D9-86A8-7C55C8A97F10}"/>
                </a:ext>
              </a:extLst>
            </p:cNvPr>
            <p:cNvSpPr/>
            <p:nvPr/>
          </p:nvSpPr>
          <p:spPr>
            <a:xfrm>
              <a:off x="6235477" y="2733164"/>
              <a:ext cx="217079" cy="634501"/>
            </a:xfrm>
            <a:custGeom>
              <a:avLst/>
              <a:gdLst>
                <a:gd name="connsiteX0" fmla="*/ 0 w 547306"/>
                <a:gd name="connsiteY0" fmla="*/ 1599724 h 1599723"/>
                <a:gd name="connsiteX1" fmla="*/ 269938 w 547306"/>
                <a:gd name="connsiteY1" fmla="*/ 1599724 h 1599723"/>
                <a:gd name="connsiteX2" fmla="*/ 487013 w 547306"/>
                <a:gd name="connsiteY2" fmla="*/ 349377 h 1599723"/>
                <a:gd name="connsiteX3" fmla="*/ 508159 w 547306"/>
                <a:gd name="connsiteY3" fmla="*/ 224504 h 1599723"/>
                <a:gd name="connsiteX4" fmla="*/ 547306 w 547306"/>
                <a:gd name="connsiteY4" fmla="*/ 0 h 1599723"/>
                <a:gd name="connsiteX5" fmla="*/ 276320 w 547306"/>
                <a:gd name="connsiteY5" fmla="*/ 0 h 1599723"/>
                <a:gd name="connsiteX6" fmla="*/ 0 w 547306"/>
                <a:gd name="connsiteY6" fmla="*/ 1599724 h 159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306" h="1599723">
                  <a:moveTo>
                    <a:pt x="0" y="1599724"/>
                  </a:moveTo>
                  <a:lnTo>
                    <a:pt x="269938" y="1599724"/>
                  </a:lnTo>
                  <a:lnTo>
                    <a:pt x="487013" y="349377"/>
                  </a:lnTo>
                  <a:lnTo>
                    <a:pt x="508159" y="224504"/>
                  </a:lnTo>
                  <a:lnTo>
                    <a:pt x="547306" y="0"/>
                  </a:lnTo>
                  <a:lnTo>
                    <a:pt x="276320" y="0"/>
                  </a:lnTo>
                  <a:lnTo>
                    <a:pt x="0" y="1599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2" name="Полилиния: фигура 721">
              <a:extLst>
                <a:ext uri="{FF2B5EF4-FFF2-40B4-BE49-F238E27FC236}">
                  <a16:creationId xmlns="" xmlns:a16="http://schemas.microsoft.com/office/drawing/2014/main" id="{DA5C41FF-727D-43B6-A409-942432A908B2}"/>
                </a:ext>
              </a:extLst>
            </p:cNvPr>
            <p:cNvSpPr/>
            <p:nvPr/>
          </p:nvSpPr>
          <p:spPr>
            <a:xfrm>
              <a:off x="6434563" y="2733164"/>
              <a:ext cx="217117" cy="634501"/>
            </a:xfrm>
            <a:custGeom>
              <a:avLst/>
              <a:gdLst>
                <a:gd name="connsiteX0" fmla="*/ 0 w 547401"/>
                <a:gd name="connsiteY0" fmla="*/ 1599724 h 1599723"/>
                <a:gd name="connsiteX1" fmla="*/ 269939 w 547401"/>
                <a:gd name="connsiteY1" fmla="*/ 1599724 h 1599723"/>
                <a:gd name="connsiteX2" fmla="*/ 487013 w 547401"/>
                <a:gd name="connsiteY2" fmla="*/ 349377 h 1599723"/>
                <a:gd name="connsiteX3" fmla="*/ 508159 w 547401"/>
                <a:gd name="connsiteY3" fmla="*/ 224504 h 1599723"/>
                <a:gd name="connsiteX4" fmla="*/ 547402 w 547401"/>
                <a:gd name="connsiteY4" fmla="*/ 0 h 1599723"/>
                <a:gd name="connsiteX5" fmla="*/ 276320 w 547401"/>
                <a:gd name="connsiteY5" fmla="*/ 0 h 1599723"/>
                <a:gd name="connsiteX6" fmla="*/ 0 w 547401"/>
                <a:gd name="connsiteY6" fmla="*/ 1599724 h 159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401" h="1599723">
                  <a:moveTo>
                    <a:pt x="0" y="1599724"/>
                  </a:moveTo>
                  <a:lnTo>
                    <a:pt x="269939" y="1599724"/>
                  </a:lnTo>
                  <a:lnTo>
                    <a:pt x="487013" y="349377"/>
                  </a:lnTo>
                  <a:lnTo>
                    <a:pt x="508159" y="224504"/>
                  </a:lnTo>
                  <a:lnTo>
                    <a:pt x="547402" y="0"/>
                  </a:lnTo>
                  <a:lnTo>
                    <a:pt x="276320" y="0"/>
                  </a:lnTo>
                  <a:lnTo>
                    <a:pt x="0" y="1599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3" name="Полилиния: фигура 722">
              <a:extLst>
                <a:ext uri="{FF2B5EF4-FFF2-40B4-BE49-F238E27FC236}">
                  <a16:creationId xmlns="" xmlns:a16="http://schemas.microsoft.com/office/drawing/2014/main" id="{DF9B2DE5-B6DC-470E-8D33-A0D7065DCB4E}"/>
                </a:ext>
              </a:extLst>
            </p:cNvPr>
            <p:cNvSpPr/>
            <p:nvPr/>
          </p:nvSpPr>
          <p:spPr>
            <a:xfrm>
              <a:off x="6651680" y="2733164"/>
              <a:ext cx="217079" cy="634501"/>
            </a:xfrm>
            <a:custGeom>
              <a:avLst/>
              <a:gdLst>
                <a:gd name="connsiteX0" fmla="*/ 0 w 547306"/>
                <a:gd name="connsiteY0" fmla="*/ 1599724 h 1599723"/>
                <a:gd name="connsiteX1" fmla="*/ 269939 w 547306"/>
                <a:gd name="connsiteY1" fmla="*/ 1599724 h 1599723"/>
                <a:gd name="connsiteX2" fmla="*/ 487013 w 547306"/>
                <a:gd name="connsiteY2" fmla="*/ 349377 h 1599723"/>
                <a:gd name="connsiteX3" fmla="*/ 508159 w 547306"/>
                <a:gd name="connsiteY3" fmla="*/ 224504 h 1599723"/>
                <a:gd name="connsiteX4" fmla="*/ 547307 w 547306"/>
                <a:gd name="connsiteY4" fmla="*/ 0 h 1599723"/>
                <a:gd name="connsiteX5" fmla="*/ 276320 w 547306"/>
                <a:gd name="connsiteY5" fmla="*/ 0 h 1599723"/>
                <a:gd name="connsiteX6" fmla="*/ 0 w 547306"/>
                <a:gd name="connsiteY6" fmla="*/ 1599724 h 159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306" h="1599723">
                  <a:moveTo>
                    <a:pt x="0" y="1599724"/>
                  </a:moveTo>
                  <a:lnTo>
                    <a:pt x="269939" y="1599724"/>
                  </a:lnTo>
                  <a:lnTo>
                    <a:pt x="487013" y="349377"/>
                  </a:lnTo>
                  <a:lnTo>
                    <a:pt x="508159" y="224504"/>
                  </a:lnTo>
                  <a:lnTo>
                    <a:pt x="547307" y="0"/>
                  </a:lnTo>
                  <a:lnTo>
                    <a:pt x="276320" y="0"/>
                  </a:lnTo>
                  <a:lnTo>
                    <a:pt x="0" y="1599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4" name="Полилиния: фигура 723">
              <a:extLst>
                <a:ext uri="{FF2B5EF4-FFF2-40B4-BE49-F238E27FC236}">
                  <a16:creationId xmlns="" xmlns:a16="http://schemas.microsoft.com/office/drawing/2014/main" id="{5D22B30F-F5AC-4CD1-9A1D-A1D8DED87856}"/>
                </a:ext>
              </a:extLst>
            </p:cNvPr>
            <p:cNvSpPr/>
            <p:nvPr/>
          </p:nvSpPr>
          <p:spPr>
            <a:xfrm>
              <a:off x="6868759" y="2733164"/>
              <a:ext cx="217117" cy="634501"/>
            </a:xfrm>
            <a:custGeom>
              <a:avLst/>
              <a:gdLst>
                <a:gd name="connsiteX0" fmla="*/ 0 w 547401"/>
                <a:gd name="connsiteY0" fmla="*/ 1599724 h 1599723"/>
                <a:gd name="connsiteX1" fmla="*/ 269938 w 547401"/>
                <a:gd name="connsiteY1" fmla="*/ 1599724 h 1599723"/>
                <a:gd name="connsiteX2" fmla="*/ 487013 w 547401"/>
                <a:gd name="connsiteY2" fmla="*/ 349377 h 1599723"/>
                <a:gd name="connsiteX3" fmla="*/ 508159 w 547401"/>
                <a:gd name="connsiteY3" fmla="*/ 224504 h 1599723"/>
                <a:gd name="connsiteX4" fmla="*/ 547402 w 547401"/>
                <a:gd name="connsiteY4" fmla="*/ 0 h 1599723"/>
                <a:gd name="connsiteX5" fmla="*/ 276320 w 547401"/>
                <a:gd name="connsiteY5" fmla="*/ 0 h 1599723"/>
                <a:gd name="connsiteX6" fmla="*/ 0 w 547401"/>
                <a:gd name="connsiteY6" fmla="*/ 1599724 h 159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401" h="1599723">
                  <a:moveTo>
                    <a:pt x="0" y="1599724"/>
                  </a:moveTo>
                  <a:lnTo>
                    <a:pt x="269938" y="1599724"/>
                  </a:lnTo>
                  <a:lnTo>
                    <a:pt x="487013" y="349377"/>
                  </a:lnTo>
                  <a:lnTo>
                    <a:pt x="508159" y="224504"/>
                  </a:lnTo>
                  <a:lnTo>
                    <a:pt x="547402" y="0"/>
                  </a:lnTo>
                  <a:lnTo>
                    <a:pt x="276320" y="0"/>
                  </a:lnTo>
                  <a:lnTo>
                    <a:pt x="0" y="1599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5" name="Полилиния: фигура 724">
              <a:extLst>
                <a:ext uri="{FF2B5EF4-FFF2-40B4-BE49-F238E27FC236}">
                  <a16:creationId xmlns="" xmlns:a16="http://schemas.microsoft.com/office/drawing/2014/main" id="{B9F5917A-7602-4445-B390-E7BA83A46B08}"/>
                </a:ext>
              </a:extLst>
            </p:cNvPr>
            <p:cNvSpPr/>
            <p:nvPr/>
          </p:nvSpPr>
          <p:spPr>
            <a:xfrm>
              <a:off x="7085876" y="2733164"/>
              <a:ext cx="217079" cy="634501"/>
            </a:xfrm>
            <a:custGeom>
              <a:avLst/>
              <a:gdLst>
                <a:gd name="connsiteX0" fmla="*/ 0 w 547306"/>
                <a:gd name="connsiteY0" fmla="*/ 1599724 h 1599723"/>
                <a:gd name="connsiteX1" fmla="*/ 269938 w 547306"/>
                <a:gd name="connsiteY1" fmla="*/ 1599724 h 1599723"/>
                <a:gd name="connsiteX2" fmla="*/ 487013 w 547306"/>
                <a:gd name="connsiteY2" fmla="*/ 349377 h 1599723"/>
                <a:gd name="connsiteX3" fmla="*/ 508159 w 547306"/>
                <a:gd name="connsiteY3" fmla="*/ 224504 h 1599723"/>
                <a:gd name="connsiteX4" fmla="*/ 547306 w 547306"/>
                <a:gd name="connsiteY4" fmla="*/ 0 h 1599723"/>
                <a:gd name="connsiteX5" fmla="*/ 276320 w 547306"/>
                <a:gd name="connsiteY5" fmla="*/ 0 h 1599723"/>
                <a:gd name="connsiteX6" fmla="*/ 0 w 547306"/>
                <a:gd name="connsiteY6" fmla="*/ 1599724 h 159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306" h="1599723">
                  <a:moveTo>
                    <a:pt x="0" y="1599724"/>
                  </a:moveTo>
                  <a:lnTo>
                    <a:pt x="269938" y="1599724"/>
                  </a:lnTo>
                  <a:lnTo>
                    <a:pt x="487013" y="349377"/>
                  </a:lnTo>
                  <a:lnTo>
                    <a:pt x="508159" y="224504"/>
                  </a:lnTo>
                  <a:lnTo>
                    <a:pt x="547306" y="0"/>
                  </a:lnTo>
                  <a:lnTo>
                    <a:pt x="276320" y="0"/>
                  </a:lnTo>
                  <a:lnTo>
                    <a:pt x="0" y="1599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728" name="Рисунок 727">
            <a:extLst>
              <a:ext uri="{FF2B5EF4-FFF2-40B4-BE49-F238E27FC236}">
                <a16:creationId xmlns="" xmlns:a16="http://schemas.microsoft.com/office/drawing/2014/main" id="{FC74508A-411A-45D5-9103-4A5506E5C2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67" y="497996"/>
            <a:ext cx="4118258" cy="6329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2825007" cy="18531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07855" y="-13545"/>
            <a:ext cx="1669848" cy="18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218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183122"/>
              </p:ext>
            </p:extLst>
          </p:nvPr>
        </p:nvGraphicFramePr>
        <p:xfrm>
          <a:off x="437317" y="1506845"/>
          <a:ext cx="11195440" cy="56980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0450"/>
                <a:gridCol w="3713259"/>
                <a:gridCol w="3116911"/>
                <a:gridCol w="3784820"/>
              </a:tblGrid>
              <a:tr h="3031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№П/П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ВОПРОСЫ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ДОКЛАДЧИК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ЦЕЛЕВАЯ АУДИТОРИЯ</a:t>
                      </a:r>
                      <a:endParaRPr lang="ru-RU" sz="1100" dirty="0"/>
                    </a:p>
                  </a:txBody>
                  <a:tcPr/>
                </a:tc>
              </a:tr>
              <a:tr h="2214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Приветственное слово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Паранук Сусанна Руслановна</a:t>
                      </a:r>
                      <a:r>
                        <a:rPr lang="ru-RU" sz="18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первый заместитель Министра образования и науки Республики Адыгея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Руководители профессиональных образовательных организаций Республики Адыгея</a:t>
                      </a:r>
                    </a:p>
                    <a:p>
                      <a:r>
                        <a:rPr lang="ru-RU" sz="1400" dirty="0" smtClean="0"/>
                        <a:t>Руководители структурных подразделений образовательных организаций высшего образования, реализующих образовательные программы среднего профессионального образования</a:t>
                      </a:r>
                    </a:p>
                    <a:p>
                      <a:r>
                        <a:rPr lang="ru-RU" sz="1400" dirty="0" smtClean="0"/>
                        <a:t>Заместители руководителей по учебно-производственной работе профессиональных образовательных организаций Республики Адыгея, структурных подразделений образовательных организаций высшего образования, реализующих образовательные программы среднего профессионального образования</a:t>
                      </a:r>
                    </a:p>
                    <a:p>
                      <a:r>
                        <a:rPr lang="ru-RU" sz="1400" dirty="0" smtClean="0"/>
                        <a:t>Преподаватели профессиональных образовательных организаций Республики Адыгея и структурных подразделений образовательных организаций высшего образования, реализующих образовательные программы среднего профессионального образования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2296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Чемпионат профессионального мастерства, как элемент реализации кадровой политики региона</a:t>
                      </a: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Хижняк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Сергей Викторович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руководитель Регионального координационного центра Всероссийского движения профессионального мастерства «Профессионалы» в Республике Адыгея</a:t>
                      </a:r>
                      <a:endParaRPr lang="ru-RU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94168" y="267693"/>
            <a:ext cx="9524189" cy="79778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Школа – ССУЗ – Организация: партнерство как эффективный инструмент подготовки кадров</a:t>
            </a:r>
          </a:p>
        </p:txBody>
      </p:sp>
    </p:spTree>
    <p:extLst>
      <p:ext uri="{BB962C8B-B14F-4D97-AF65-F5344CB8AC3E}">
        <p14:creationId xmlns:p14="http://schemas.microsoft.com/office/powerpoint/2010/main" val="16347914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927612"/>
              </p:ext>
            </p:extLst>
          </p:nvPr>
        </p:nvGraphicFramePr>
        <p:xfrm>
          <a:off x="429366" y="512093"/>
          <a:ext cx="11012561" cy="613442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570968"/>
                <a:gridCol w="3222424"/>
                <a:gridCol w="2940853"/>
                <a:gridCol w="4278316"/>
              </a:tblGrid>
              <a:tr h="2271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проекта «Билет в будущее» по ранней профессиональной ориентации школьников 6-11 классов в Республике Адыгея</a:t>
                      </a:r>
                      <a:r>
                        <a:rPr lang="ru-RU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Гиршберг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Галина Григорьевна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заместитель директора по учебно-воспитательной работе МБОУ «СШ № 7» г. Майкопа</a:t>
                      </a:r>
                      <a:endParaRPr lang="ru-R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r>
                        <a:rPr lang="ru-RU" sz="1200" dirty="0" smtClean="0"/>
                        <a:t>Руководители профессиональных образовательных организаций Республики Адыгея</a:t>
                      </a:r>
                    </a:p>
                    <a:p>
                      <a:r>
                        <a:rPr lang="ru-RU" sz="1200" dirty="0" smtClean="0"/>
                        <a:t>Руководители структурных подразделений образовательных организаций высшего образования, реализующих образовательные программы среднего профессионального образования</a:t>
                      </a:r>
                    </a:p>
                    <a:p>
                      <a:r>
                        <a:rPr lang="ru-RU" sz="1200" dirty="0" smtClean="0"/>
                        <a:t>Заместители руководителей по учебно-производственной работе профессиональных образовательных организаций Республики Адыгея, структурных подразделений образовательных организаций высшего образования, реализующих образовательные программы среднего профессионального образования</a:t>
                      </a:r>
                    </a:p>
                    <a:p>
                      <a:r>
                        <a:rPr lang="ru-RU" sz="1200" dirty="0" smtClean="0"/>
                        <a:t>Преподаватели профессиональных образовательных организаций Республики Адыгея и структурных подразделений образовательных организаций высшего образования, реализующих образовательные программы среднего профессионального образования</a:t>
                      </a:r>
                    </a:p>
                    <a:p>
                      <a:endParaRPr lang="ru-RU" sz="1050" dirty="0" smtClean="0"/>
                    </a:p>
                    <a:p>
                      <a:endParaRPr lang="ru-RU" sz="1050" dirty="0"/>
                    </a:p>
                  </a:txBody>
                  <a:tcPr/>
                </a:tc>
              </a:tr>
              <a:tr h="1900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Реализация проекта «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Профминимум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по ранней профессиональной ориентации в 2023-2024 учебном году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Удовиченко Ирина Владимировна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учитель русского языка и литературы МБОУ «Общеобразовательный центр № 9» Майкопского района</a:t>
                      </a:r>
                      <a:endParaRPr lang="ru-R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00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Итоги деятельности Центра опережающей профессиональной подготовки Республики Адыгея в 2023 году</a:t>
                      </a:r>
                      <a:r>
                        <a:rPr lang="ru-RU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Кулов Беслан Мухамедович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руководитель  Центра опережающей профессиональной подготовки Республики Адыгея</a:t>
                      </a:r>
                      <a:endParaRPr lang="ru-R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1894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939044"/>
              </p:ext>
            </p:extLst>
          </p:nvPr>
        </p:nvGraphicFramePr>
        <p:xfrm>
          <a:off x="429366" y="445273"/>
          <a:ext cx="11195440" cy="616312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28157"/>
                <a:gridCol w="2910178"/>
                <a:gridCol w="3792772"/>
                <a:gridCol w="3864333"/>
              </a:tblGrid>
              <a:tr h="6163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моделях взаимодействия Майкопского индустриального техникума с предприятиями ПАО 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Зарем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ООО «Машзавод»</a:t>
                      </a:r>
                      <a:endParaRPr lang="ru-RU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Габдрафиков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Валерий Валерьевич,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заместитель директора по производственной и инновационной работе ГБПОУ РА «Майкопский индустриальный техникум»</a:t>
                      </a:r>
                      <a:endParaRPr lang="ru-RU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Руководители профессиональных образовательных организаций Республики Адыгея</a:t>
                      </a:r>
                    </a:p>
                    <a:p>
                      <a:r>
                        <a:rPr lang="ru-RU" sz="1200" dirty="0" smtClean="0"/>
                        <a:t>Руководители структурных подразделений образовательных организаций высшего образования, реализующих образовательные программы среднего профессионального образования</a:t>
                      </a:r>
                    </a:p>
                    <a:p>
                      <a:r>
                        <a:rPr lang="ru-RU" sz="1200" dirty="0" smtClean="0"/>
                        <a:t>Заместители руководителей по учебно-производственной работе профессиональных образовательных организаций Республики Адыгея, структурных подразделений образовательных организаций высшего образования, реализующих образовательные программы среднего профессионального образования</a:t>
                      </a:r>
                    </a:p>
                    <a:p>
                      <a:r>
                        <a:rPr lang="ru-RU" sz="1200" dirty="0" smtClean="0"/>
                        <a:t>Преподаватели профессиональных образовательных организаций Республики Адыгея и структурных подразделений образовательных организаций высшего образования, реализующих образовательные программы среднего профессионального образования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2287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322900"/>
              </p:ext>
            </p:extLst>
          </p:nvPr>
        </p:nvGraphicFramePr>
        <p:xfrm>
          <a:off x="429366" y="719666"/>
          <a:ext cx="11195440" cy="544068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524791"/>
                <a:gridCol w="3236180"/>
                <a:gridCol w="3450866"/>
                <a:gridCol w="3983603"/>
              </a:tblGrid>
              <a:tr h="1920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Федеральный проект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Профессионалитет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»: образовательно-производственное пространство, как ключевое звено подготовки квалифицированных кадров</a:t>
                      </a:r>
                      <a:endParaRPr lang="ru-RU" sz="1100" dirty="0" smtClean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Топольян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Флора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Ардашевна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заместитель директора по учебно-методической работе Политехнического колледжа ФГБОУ ВО «Майкопский государственный технологический  университет»</a:t>
                      </a:r>
                      <a:endParaRPr lang="ru-RU" sz="1100" dirty="0" smtClean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Руководители профессиональных образовательных организаций Республики Адыгея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Руководители структурных подразделений образовательных организаций высшего образования, реализующих образовательные программы среднего профессионального образования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Заместители руководителей по учебно-производственной работе профессиональных образовательных организаций Республики Адыгея, структурных подразделений образовательных организаций высшего образования, реализующих образовательные программы среднего профессионального образования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Преподаватели профессиональных образовательных организаций Республики Адыгея и структурных подразделений образовательных организаций высшего образования, реализующих образовательные программы среднего профессионального образования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3466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3717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A880B20-9AF5-4CE3-BBA1-F4B82ADC23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8"/>
          <a:stretch/>
        </p:blipFill>
        <p:spPr>
          <a:xfrm>
            <a:off x="-19050" y="0"/>
            <a:ext cx="122301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A5A75C00-F600-40EC-8CF9-12E7983322FC}"/>
              </a:ext>
            </a:extLst>
          </p:cNvPr>
          <p:cNvGrpSpPr/>
          <p:nvPr/>
        </p:nvGrpSpPr>
        <p:grpSpPr>
          <a:xfrm>
            <a:off x="1" y="0"/>
            <a:ext cx="8556836" cy="1206411"/>
            <a:chOff x="1" y="0"/>
            <a:chExt cx="8556836" cy="1206411"/>
          </a:xfrm>
          <a:solidFill>
            <a:srgbClr val="4ECC0A"/>
          </a:solidFill>
        </p:grpSpPr>
        <p:grpSp>
          <p:nvGrpSpPr>
            <p:cNvPr id="5" name="Группа 4">
              <a:extLst>
                <a:ext uri="{FF2B5EF4-FFF2-40B4-BE49-F238E27FC236}">
                  <a16:creationId xmlns="" xmlns:a16="http://schemas.microsoft.com/office/drawing/2014/main" id="{A5B3C2BC-01B9-4EAD-B5E5-02318CE1CE59}"/>
                </a:ext>
              </a:extLst>
            </p:cNvPr>
            <p:cNvGrpSpPr/>
            <p:nvPr/>
          </p:nvGrpSpPr>
          <p:grpSpPr>
            <a:xfrm>
              <a:off x="1" y="0"/>
              <a:ext cx="8556836" cy="404813"/>
              <a:chOff x="1" y="0"/>
              <a:chExt cx="8556836" cy="404813"/>
            </a:xfrm>
            <a:grpFill/>
          </p:grpSpPr>
          <p:grpSp>
            <p:nvGrpSpPr>
              <p:cNvPr id="158" name="Группа 157">
                <a:extLst>
                  <a:ext uri="{FF2B5EF4-FFF2-40B4-BE49-F238E27FC236}">
                    <a16:creationId xmlns="" xmlns:a16="http://schemas.microsoft.com/office/drawing/2014/main" id="{12E72529-1B92-413F-A591-DDCEED9DD558}"/>
                  </a:ext>
                </a:extLst>
              </p:cNvPr>
              <p:cNvGrpSpPr/>
              <p:nvPr/>
            </p:nvGrpSpPr>
            <p:grpSpPr>
              <a:xfrm>
                <a:off x="1" y="0"/>
                <a:ext cx="4351929" cy="404813"/>
                <a:chOff x="4897408" y="2628900"/>
                <a:chExt cx="6821185" cy="634501"/>
              </a:xfrm>
              <a:grpFill/>
            </p:grpSpPr>
            <p:grpSp>
              <p:nvGrpSpPr>
                <p:cNvPr id="199" name="Группа 198">
                  <a:extLst>
                    <a:ext uri="{FF2B5EF4-FFF2-40B4-BE49-F238E27FC236}">
                      <a16:creationId xmlns="" xmlns:a16="http://schemas.microsoft.com/office/drawing/2014/main" id="{680A8933-6122-4F87-8D72-C36B2786B146}"/>
                    </a:ext>
                  </a:extLst>
                </p:cNvPr>
                <p:cNvGrpSpPr/>
                <p:nvPr/>
              </p:nvGrpSpPr>
              <p:grpSpPr>
                <a:xfrm>
                  <a:off x="4897408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235" name="Полилиния: фигура 234">
                    <a:extLst>
                      <a:ext uri="{FF2B5EF4-FFF2-40B4-BE49-F238E27FC236}">
                        <a16:creationId xmlns="" xmlns:a16="http://schemas.microsoft.com/office/drawing/2014/main" id="{AAE10A43-62BA-430C-98EB-16F554325D6E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36" name="Полилиния: фигура 235">
                    <a:extLst>
                      <a:ext uri="{FF2B5EF4-FFF2-40B4-BE49-F238E27FC236}">
                        <a16:creationId xmlns="" xmlns:a16="http://schemas.microsoft.com/office/drawing/2014/main" id="{D2B5BF5F-F46C-4442-B852-5652F70BA019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37" name="Полилиния: фигура 236">
                    <a:extLst>
                      <a:ext uri="{FF2B5EF4-FFF2-40B4-BE49-F238E27FC236}">
                        <a16:creationId xmlns="" xmlns:a16="http://schemas.microsoft.com/office/drawing/2014/main" id="{5E4CD535-FB96-46BA-AB43-46915CFA511C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38" name="Полилиния: фигура 237">
                    <a:extLst>
                      <a:ext uri="{FF2B5EF4-FFF2-40B4-BE49-F238E27FC236}">
                        <a16:creationId xmlns="" xmlns:a16="http://schemas.microsoft.com/office/drawing/2014/main" id="{70B6F910-96AB-4B3D-86B3-F099F558DC09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" name="Группа 199">
                  <a:extLst>
                    <a:ext uri="{FF2B5EF4-FFF2-40B4-BE49-F238E27FC236}">
                      <a16:creationId xmlns="" xmlns:a16="http://schemas.microsoft.com/office/drawing/2014/main" id="{5613A551-FBFB-46F4-8E1E-9F08E85BE02A}"/>
                    </a:ext>
                  </a:extLst>
                </p:cNvPr>
                <p:cNvGrpSpPr/>
                <p:nvPr/>
              </p:nvGrpSpPr>
              <p:grpSpPr>
                <a:xfrm>
                  <a:off x="5747807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231" name="Полилиния: фигура 230">
                    <a:extLst>
                      <a:ext uri="{FF2B5EF4-FFF2-40B4-BE49-F238E27FC236}">
                        <a16:creationId xmlns="" xmlns:a16="http://schemas.microsoft.com/office/drawing/2014/main" id="{F43121AF-A33D-4C40-B7CD-2C26D518389A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32" name="Полилиния: фигура 231">
                    <a:extLst>
                      <a:ext uri="{FF2B5EF4-FFF2-40B4-BE49-F238E27FC236}">
                        <a16:creationId xmlns="" xmlns:a16="http://schemas.microsoft.com/office/drawing/2014/main" id="{B6AF6C3C-4D07-411A-92B5-73CE8BD1805C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33" name="Полилиния: фигура 232">
                    <a:extLst>
                      <a:ext uri="{FF2B5EF4-FFF2-40B4-BE49-F238E27FC236}">
                        <a16:creationId xmlns="" xmlns:a16="http://schemas.microsoft.com/office/drawing/2014/main" id="{2926B4C4-6684-43B8-9222-72DA9BC90D92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34" name="Полилиния: фигура 233">
                    <a:extLst>
                      <a:ext uri="{FF2B5EF4-FFF2-40B4-BE49-F238E27FC236}">
                        <a16:creationId xmlns="" xmlns:a16="http://schemas.microsoft.com/office/drawing/2014/main" id="{6413B1FA-7631-4378-9E62-5D653705CA49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1" name="Группа 200">
                  <a:extLst>
                    <a:ext uri="{FF2B5EF4-FFF2-40B4-BE49-F238E27FC236}">
                      <a16:creationId xmlns="" xmlns:a16="http://schemas.microsoft.com/office/drawing/2014/main" id="{3651EE63-4416-4EEC-A5A6-43D372D9A643}"/>
                    </a:ext>
                  </a:extLst>
                </p:cNvPr>
                <p:cNvGrpSpPr/>
                <p:nvPr/>
              </p:nvGrpSpPr>
              <p:grpSpPr>
                <a:xfrm>
                  <a:off x="6598206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227" name="Полилиния: фигура 226">
                    <a:extLst>
                      <a:ext uri="{FF2B5EF4-FFF2-40B4-BE49-F238E27FC236}">
                        <a16:creationId xmlns="" xmlns:a16="http://schemas.microsoft.com/office/drawing/2014/main" id="{E26C3CE9-5399-4F5E-90E6-508BC57CD1C3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28" name="Полилиния: фигура 227">
                    <a:extLst>
                      <a:ext uri="{FF2B5EF4-FFF2-40B4-BE49-F238E27FC236}">
                        <a16:creationId xmlns="" xmlns:a16="http://schemas.microsoft.com/office/drawing/2014/main" id="{44A161AB-1AB8-4589-928F-72682C0133F4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29" name="Полилиния: фигура 228">
                    <a:extLst>
                      <a:ext uri="{FF2B5EF4-FFF2-40B4-BE49-F238E27FC236}">
                        <a16:creationId xmlns="" xmlns:a16="http://schemas.microsoft.com/office/drawing/2014/main" id="{DCFE045F-4576-49AD-8E51-87DAB9DB1044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30" name="Полилиния: фигура 229">
                    <a:extLst>
                      <a:ext uri="{FF2B5EF4-FFF2-40B4-BE49-F238E27FC236}">
                        <a16:creationId xmlns="" xmlns:a16="http://schemas.microsoft.com/office/drawing/2014/main" id="{5BB3841B-0686-4EB0-A7CF-E3A363A77080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2" name="Группа 201">
                  <a:extLst>
                    <a:ext uri="{FF2B5EF4-FFF2-40B4-BE49-F238E27FC236}">
                      <a16:creationId xmlns="" xmlns:a16="http://schemas.microsoft.com/office/drawing/2014/main" id="{27AA660A-034B-440E-949C-40A9CD2EC62E}"/>
                    </a:ext>
                  </a:extLst>
                </p:cNvPr>
                <p:cNvGrpSpPr/>
                <p:nvPr/>
              </p:nvGrpSpPr>
              <p:grpSpPr>
                <a:xfrm>
                  <a:off x="7448605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223" name="Полилиния: фигура 222">
                    <a:extLst>
                      <a:ext uri="{FF2B5EF4-FFF2-40B4-BE49-F238E27FC236}">
                        <a16:creationId xmlns="" xmlns:a16="http://schemas.microsoft.com/office/drawing/2014/main" id="{EE22026E-F1A6-4CAD-B7A3-A6C196863DB3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24" name="Полилиния: фигура 223">
                    <a:extLst>
                      <a:ext uri="{FF2B5EF4-FFF2-40B4-BE49-F238E27FC236}">
                        <a16:creationId xmlns="" xmlns:a16="http://schemas.microsoft.com/office/drawing/2014/main" id="{1CD4D5B2-B225-44FC-8FB3-51B5B3BD62C6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25" name="Полилиния: фигура 224">
                    <a:extLst>
                      <a:ext uri="{FF2B5EF4-FFF2-40B4-BE49-F238E27FC236}">
                        <a16:creationId xmlns="" xmlns:a16="http://schemas.microsoft.com/office/drawing/2014/main" id="{58FB5FAA-BEC4-4D16-8ABC-C201B29694F0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26" name="Полилиния: фигура 225">
                    <a:extLst>
                      <a:ext uri="{FF2B5EF4-FFF2-40B4-BE49-F238E27FC236}">
                        <a16:creationId xmlns="" xmlns:a16="http://schemas.microsoft.com/office/drawing/2014/main" id="{F93A7EA3-C17F-4458-8EE3-5684EAF4FBEF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3" name="Группа 202">
                  <a:extLst>
                    <a:ext uri="{FF2B5EF4-FFF2-40B4-BE49-F238E27FC236}">
                      <a16:creationId xmlns="" xmlns:a16="http://schemas.microsoft.com/office/drawing/2014/main" id="{6DDF6D03-29DE-4165-8279-B6FDA9239387}"/>
                    </a:ext>
                  </a:extLst>
                </p:cNvPr>
                <p:cNvGrpSpPr/>
                <p:nvPr/>
              </p:nvGrpSpPr>
              <p:grpSpPr>
                <a:xfrm>
                  <a:off x="8299004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219" name="Полилиния: фигура 218">
                    <a:extLst>
                      <a:ext uri="{FF2B5EF4-FFF2-40B4-BE49-F238E27FC236}">
                        <a16:creationId xmlns="" xmlns:a16="http://schemas.microsoft.com/office/drawing/2014/main" id="{DA8E8B83-2350-4445-AE30-0147384BB52C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20" name="Полилиния: фигура 219">
                    <a:extLst>
                      <a:ext uri="{FF2B5EF4-FFF2-40B4-BE49-F238E27FC236}">
                        <a16:creationId xmlns="" xmlns:a16="http://schemas.microsoft.com/office/drawing/2014/main" id="{8E163153-827D-437E-933E-FCB452E843CF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21" name="Полилиния: фигура 220">
                    <a:extLst>
                      <a:ext uri="{FF2B5EF4-FFF2-40B4-BE49-F238E27FC236}">
                        <a16:creationId xmlns="" xmlns:a16="http://schemas.microsoft.com/office/drawing/2014/main" id="{4949C536-FCE3-4D94-918D-A9F5C558B27E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22" name="Полилиния: фигура 221">
                    <a:extLst>
                      <a:ext uri="{FF2B5EF4-FFF2-40B4-BE49-F238E27FC236}">
                        <a16:creationId xmlns="" xmlns:a16="http://schemas.microsoft.com/office/drawing/2014/main" id="{14B5673A-BB01-4654-9EBD-6EAFE478DCD8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4" name="Группа 203">
                  <a:extLst>
                    <a:ext uri="{FF2B5EF4-FFF2-40B4-BE49-F238E27FC236}">
                      <a16:creationId xmlns="" xmlns:a16="http://schemas.microsoft.com/office/drawing/2014/main" id="{791C9796-4CD5-4409-81CC-82B8CD53EB91}"/>
                    </a:ext>
                  </a:extLst>
                </p:cNvPr>
                <p:cNvGrpSpPr/>
                <p:nvPr/>
              </p:nvGrpSpPr>
              <p:grpSpPr>
                <a:xfrm>
                  <a:off x="9149403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215" name="Полилиния: фигура 214">
                    <a:extLst>
                      <a:ext uri="{FF2B5EF4-FFF2-40B4-BE49-F238E27FC236}">
                        <a16:creationId xmlns="" xmlns:a16="http://schemas.microsoft.com/office/drawing/2014/main" id="{B7D3890B-656E-4A7B-AAFE-49D15091EE13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16" name="Полилиния: фигура 215">
                    <a:extLst>
                      <a:ext uri="{FF2B5EF4-FFF2-40B4-BE49-F238E27FC236}">
                        <a16:creationId xmlns="" xmlns:a16="http://schemas.microsoft.com/office/drawing/2014/main" id="{406AAA79-7B93-4B84-A851-CA3B2EFA0B56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17" name="Полилиния: фигура 216">
                    <a:extLst>
                      <a:ext uri="{FF2B5EF4-FFF2-40B4-BE49-F238E27FC236}">
                        <a16:creationId xmlns="" xmlns:a16="http://schemas.microsoft.com/office/drawing/2014/main" id="{8E59A295-4E74-405A-A95E-1B7EC1A62749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18" name="Полилиния: фигура 217">
                    <a:extLst>
                      <a:ext uri="{FF2B5EF4-FFF2-40B4-BE49-F238E27FC236}">
                        <a16:creationId xmlns="" xmlns:a16="http://schemas.microsoft.com/office/drawing/2014/main" id="{CBC42D20-6B25-4A60-BDA8-0F5CD36CF78E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5" name="Группа 204">
                  <a:extLst>
                    <a:ext uri="{FF2B5EF4-FFF2-40B4-BE49-F238E27FC236}">
                      <a16:creationId xmlns="" xmlns:a16="http://schemas.microsoft.com/office/drawing/2014/main" id="{876D4D50-28A5-440A-AD0B-30162911F577}"/>
                    </a:ext>
                  </a:extLst>
                </p:cNvPr>
                <p:cNvGrpSpPr/>
                <p:nvPr/>
              </p:nvGrpSpPr>
              <p:grpSpPr>
                <a:xfrm>
                  <a:off x="9999802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211" name="Полилиния: фигура 210">
                    <a:extLst>
                      <a:ext uri="{FF2B5EF4-FFF2-40B4-BE49-F238E27FC236}">
                        <a16:creationId xmlns="" xmlns:a16="http://schemas.microsoft.com/office/drawing/2014/main" id="{8DB7E398-6C02-48C9-A1AD-8CA783A5A504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12" name="Полилиния: фигура 211">
                    <a:extLst>
                      <a:ext uri="{FF2B5EF4-FFF2-40B4-BE49-F238E27FC236}">
                        <a16:creationId xmlns="" xmlns:a16="http://schemas.microsoft.com/office/drawing/2014/main" id="{62B0F8FC-CDFA-4BCB-A201-5485E9B9C5DD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13" name="Полилиния: фигура 212">
                    <a:extLst>
                      <a:ext uri="{FF2B5EF4-FFF2-40B4-BE49-F238E27FC236}">
                        <a16:creationId xmlns="" xmlns:a16="http://schemas.microsoft.com/office/drawing/2014/main" id="{DD8CD3A8-0862-4C99-AB97-5D6F9320F155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14" name="Полилиния: фигура 213">
                    <a:extLst>
                      <a:ext uri="{FF2B5EF4-FFF2-40B4-BE49-F238E27FC236}">
                        <a16:creationId xmlns="" xmlns:a16="http://schemas.microsoft.com/office/drawing/2014/main" id="{F9B6C255-A345-4961-8F49-123366246EA7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6" name="Группа 205">
                  <a:extLst>
                    <a:ext uri="{FF2B5EF4-FFF2-40B4-BE49-F238E27FC236}">
                      <a16:creationId xmlns="" xmlns:a16="http://schemas.microsoft.com/office/drawing/2014/main" id="{DC97CC34-354A-4308-8440-736239514E11}"/>
                    </a:ext>
                  </a:extLst>
                </p:cNvPr>
                <p:cNvGrpSpPr/>
                <p:nvPr/>
              </p:nvGrpSpPr>
              <p:grpSpPr>
                <a:xfrm>
                  <a:off x="10850201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207" name="Полилиния: фигура 206">
                    <a:extLst>
                      <a:ext uri="{FF2B5EF4-FFF2-40B4-BE49-F238E27FC236}">
                        <a16:creationId xmlns="" xmlns:a16="http://schemas.microsoft.com/office/drawing/2014/main" id="{82CC0AD5-2BCE-475D-B9A7-23862BC0983B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08" name="Полилиния: фигура 207">
                    <a:extLst>
                      <a:ext uri="{FF2B5EF4-FFF2-40B4-BE49-F238E27FC236}">
                        <a16:creationId xmlns="" xmlns:a16="http://schemas.microsoft.com/office/drawing/2014/main" id="{3DCE539F-B1A4-4A83-ACF1-E64040DE3808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09" name="Полилиния: фигура 208">
                    <a:extLst>
                      <a:ext uri="{FF2B5EF4-FFF2-40B4-BE49-F238E27FC236}">
                        <a16:creationId xmlns="" xmlns:a16="http://schemas.microsoft.com/office/drawing/2014/main" id="{70A0EB87-10B8-4216-A3E2-FB6C12CE6565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10" name="Полилиния: фигура 209">
                    <a:extLst>
                      <a:ext uri="{FF2B5EF4-FFF2-40B4-BE49-F238E27FC236}">
                        <a16:creationId xmlns="" xmlns:a16="http://schemas.microsoft.com/office/drawing/2014/main" id="{8AF97EAE-7C62-4EA8-9522-5180ABFA3D37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59" name="Группа 158">
                <a:extLst>
                  <a:ext uri="{FF2B5EF4-FFF2-40B4-BE49-F238E27FC236}">
                    <a16:creationId xmlns="" xmlns:a16="http://schemas.microsoft.com/office/drawing/2014/main" id="{C27CF4C5-84D7-47EE-A89D-40A1CFAAD395}"/>
                  </a:ext>
                </a:extLst>
              </p:cNvPr>
              <p:cNvGrpSpPr/>
              <p:nvPr/>
            </p:nvGrpSpPr>
            <p:grpSpPr>
              <a:xfrm>
                <a:off x="4343404" y="0"/>
                <a:ext cx="4213433" cy="404813"/>
                <a:chOff x="4897408" y="2628900"/>
                <a:chExt cx="6604107" cy="634501"/>
              </a:xfrm>
              <a:grpFill/>
            </p:grpSpPr>
            <p:grpSp>
              <p:nvGrpSpPr>
                <p:cNvPr id="160" name="Группа 159">
                  <a:extLst>
                    <a:ext uri="{FF2B5EF4-FFF2-40B4-BE49-F238E27FC236}">
                      <a16:creationId xmlns="" xmlns:a16="http://schemas.microsoft.com/office/drawing/2014/main" id="{51511565-5069-4A74-9C10-ED7A0B2FB96A}"/>
                    </a:ext>
                  </a:extLst>
                </p:cNvPr>
                <p:cNvGrpSpPr/>
                <p:nvPr/>
              </p:nvGrpSpPr>
              <p:grpSpPr>
                <a:xfrm>
                  <a:off x="4897408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195" name="Полилиния: фигура 194">
                    <a:extLst>
                      <a:ext uri="{FF2B5EF4-FFF2-40B4-BE49-F238E27FC236}">
                        <a16:creationId xmlns="" xmlns:a16="http://schemas.microsoft.com/office/drawing/2014/main" id="{472957E8-8F5D-4327-8935-192A38E93BFE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96" name="Полилиния: фигура 195">
                    <a:extLst>
                      <a:ext uri="{FF2B5EF4-FFF2-40B4-BE49-F238E27FC236}">
                        <a16:creationId xmlns="" xmlns:a16="http://schemas.microsoft.com/office/drawing/2014/main" id="{936A281D-720D-47E8-99BB-22E323EF32A1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97" name="Полилиния: фигура 196">
                    <a:extLst>
                      <a:ext uri="{FF2B5EF4-FFF2-40B4-BE49-F238E27FC236}">
                        <a16:creationId xmlns="" xmlns:a16="http://schemas.microsoft.com/office/drawing/2014/main" id="{B153EB31-F335-4C76-A16E-574CEF4209DE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98" name="Полилиния: фигура 197">
                    <a:extLst>
                      <a:ext uri="{FF2B5EF4-FFF2-40B4-BE49-F238E27FC236}">
                        <a16:creationId xmlns="" xmlns:a16="http://schemas.microsoft.com/office/drawing/2014/main" id="{6B76E1CF-9D91-4EC0-9BD2-DFE18FD97006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1" name="Группа 160">
                  <a:extLst>
                    <a:ext uri="{FF2B5EF4-FFF2-40B4-BE49-F238E27FC236}">
                      <a16:creationId xmlns="" xmlns:a16="http://schemas.microsoft.com/office/drawing/2014/main" id="{BCE39E4B-D214-40AB-A638-F821B86C5334}"/>
                    </a:ext>
                  </a:extLst>
                </p:cNvPr>
                <p:cNvGrpSpPr/>
                <p:nvPr/>
              </p:nvGrpSpPr>
              <p:grpSpPr>
                <a:xfrm>
                  <a:off x="5747807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191" name="Полилиния: фигура 190">
                    <a:extLst>
                      <a:ext uri="{FF2B5EF4-FFF2-40B4-BE49-F238E27FC236}">
                        <a16:creationId xmlns="" xmlns:a16="http://schemas.microsoft.com/office/drawing/2014/main" id="{28705B19-A6D4-4258-A75E-C99318683EEE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92" name="Полилиния: фигура 191">
                    <a:extLst>
                      <a:ext uri="{FF2B5EF4-FFF2-40B4-BE49-F238E27FC236}">
                        <a16:creationId xmlns="" xmlns:a16="http://schemas.microsoft.com/office/drawing/2014/main" id="{5F91A283-BFA8-4D83-B595-03660CC72380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93" name="Полилиния: фигура 192">
                    <a:extLst>
                      <a:ext uri="{FF2B5EF4-FFF2-40B4-BE49-F238E27FC236}">
                        <a16:creationId xmlns="" xmlns:a16="http://schemas.microsoft.com/office/drawing/2014/main" id="{A0FA9806-98E2-4885-A842-BE6D9EE5F4D7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94" name="Полилиния: фигура 193">
                    <a:extLst>
                      <a:ext uri="{FF2B5EF4-FFF2-40B4-BE49-F238E27FC236}">
                        <a16:creationId xmlns="" xmlns:a16="http://schemas.microsoft.com/office/drawing/2014/main" id="{82463863-B4CA-4353-BB36-3B86D9D705CD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" name="Группа 161">
                  <a:extLst>
                    <a:ext uri="{FF2B5EF4-FFF2-40B4-BE49-F238E27FC236}">
                      <a16:creationId xmlns="" xmlns:a16="http://schemas.microsoft.com/office/drawing/2014/main" id="{94448DA4-ACFF-459A-9A72-39C32DCE8F11}"/>
                    </a:ext>
                  </a:extLst>
                </p:cNvPr>
                <p:cNvGrpSpPr/>
                <p:nvPr/>
              </p:nvGrpSpPr>
              <p:grpSpPr>
                <a:xfrm>
                  <a:off x="6598206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187" name="Полилиния: фигура 186">
                    <a:extLst>
                      <a:ext uri="{FF2B5EF4-FFF2-40B4-BE49-F238E27FC236}">
                        <a16:creationId xmlns="" xmlns:a16="http://schemas.microsoft.com/office/drawing/2014/main" id="{6E615BB0-6713-4030-B669-464D38CBA397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8" name="Полилиния: фигура 187">
                    <a:extLst>
                      <a:ext uri="{FF2B5EF4-FFF2-40B4-BE49-F238E27FC236}">
                        <a16:creationId xmlns="" xmlns:a16="http://schemas.microsoft.com/office/drawing/2014/main" id="{2783231D-7FA7-4EF4-A7B0-EEB54F18C516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9" name="Полилиния: фигура 188">
                    <a:extLst>
                      <a:ext uri="{FF2B5EF4-FFF2-40B4-BE49-F238E27FC236}">
                        <a16:creationId xmlns="" xmlns:a16="http://schemas.microsoft.com/office/drawing/2014/main" id="{100AC1B7-C976-41CA-94A8-FA6E110EABA2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90" name="Полилиния: фигура 189">
                    <a:extLst>
                      <a:ext uri="{FF2B5EF4-FFF2-40B4-BE49-F238E27FC236}">
                        <a16:creationId xmlns="" xmlns:a16="http://schemas.microsoft.com/office/drawing/2014/main" id="{CBA1ED0F-C6EA-4723-8AEC-32E1977F8069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3" name="Группа 162">
                  <a:extLst>
                    <a:ext uri="{FF2B5EF4-FFF2-40B4-BE49-F238E27FC236}">
                      <a16:creationId xmlns="" xmlns:a16="http://schemas.microsoft.com/office/drawing/2014/main" id="{74C6F333-5EB2-474A-906C-84223B34FBB3}"/>
                    </a:ext>
                  </a:extLst>
                </p:cNvPr>
                <p:cNvGrpSpPr/>
                <p:nvPr/>
              </p:nvGrpSpPr>
              <p:grpSpPr>
                <a:xfrm>
                  <a:off x="7448605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183" name="Полилиния: фигура 182">
                    <a:extLst>
                      <a:ext uri="{FF2B5EF4-FFF2-40B4-BE49-F238E27FC236}">
                        <a16:creationId xmlns="" xmlns:a16="http://schemas.microsoft.com/office/drawing/2014/main" id="{C0CB5B91-79B5-43DD-8A78-1C95DD18EDD0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4" name="Полилиния: фигура 183">
                    <a:extLst>
                      <a:ext uri="{FF2B5EF4-FFF2-40B4-BE49-F238E27FC236}">
                        <a16:creationId xmlns="" xmlns:a16="http://schemas.microsoft.com/office/drawing/2014/main" id="{84042017-E7A8-4ED6-AC11-671FE8C1F318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5" name="Полилиния: фигура 184">
                    <a:extLst>
                      <a:ext uri="{FF2B5EF4-FFF2-40B4-BE49-F238E27FC236}">
                        <a16:creationId xmlns="" xmlns:a16="http://schemas.microsoft.com/office/drawing/2014/main" id="{3150161C-A74C-477B-A5DF-413735478790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6" name="Полилиния: фигура 185">
                    <a:extLst>
                      <a:ext uri="{FF2B5EF4-FFF2-40B4-BE49-F238E27FC236}">
                        <a16:creationId xmlns="" xmlns:a16="http://schemas.microsoft.com/office/drawing/2014/main" id="{15374DF5-6839-4ED2-B4D9-FDF9685019CB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" name="Группа 163">
                  <a:extLst>
                    <a:ext uri="{FF2B5EF4-FFF2-40B4-BE49-F238E27FC236}">
                      <a16:creationId xmlns="" xmlns:a16="http://schemas.microsoft.com/office/drawing/2014/main" id="{420A403B-4248-451E-9222-A00EEE9122B6}"/>
                    </a:ext>
                  </a:extLst>
                </p:cNvPr>
                <p:cNvGrpSpPr/>
                <p:nvPr/>
              </p:nvGrpSpPr>
              <p:grpSpPr>
                <a:xfrm>
                  <a:off x="8299004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179" name="Полилиния: фигура 178">
                    <a:extLst>
                      <a:ext uri="{FF2B5EF4-FFF2-40B4-BE49-F238E27FC236}">
                        <a16:creationId xmlns="" xmlns:a16="http://schemas.microsoft.com/office/drawing/2014/main" id="{4A513B81-175D-475D-95F7-4C34595F00D9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0" name="Полилиния: фигура 179">
                    <a:extLst>
                      <a:ext uri="{FF2B5EF4-FFF2-40B4-BE49-F238E27FC236}">
                        <a16:creationId xmlns="" xmlns:a16="http://schemas.microsoft.com/office/drawing/2014/main" id="{A7C3DBDF-9B38-4E7E-B365-B403E31853F5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1" name="Полилиния: фигура 180">
                    <a:extLst>
                      <a:ext uri="{FF2B5EF4-FFF2-40B4-BE49-F238E27FC236}">
                        <a16:creationId xmlns="" xmlns:a16="http://schemas.microsoft.com/office/drawing/2014/main" id="{9C4917BE-C5A1-4F5D-9322-2EAFEEFB3BF7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2" name="Полилиния: фигура 181">
                    <a:extLst>
                      <a:ext uri="{FF2B5EF4-FFF2-40B4-BE49-F238E27FC236}">
                        <a16:creationId xmlns="" xmlns:a16="http://schemas.microsoft.com/office/drawing/2014/main" id="{41A2BFC5-60AC-4CF1-9D4C-0D2EEE469B2B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5" name="Группа 164">
                  <a:extLst>
                    <a:ext uri="{FF2B5EF4-FFF2-40B4-BE49-F238E27FC236}">
                      <a16:creationId xmlns="" xmlns:a16="http://schemas.microsoft.com/office/drawing/2014/main" id="{9B421059-7D51-4B39-95BD-B0497A3D5E60}"/>
                    </a:ext>
                  </a:extLst>
                </p:cNvPr>
                <p:cNvGrpSpPr/>
                <p:nvPr/>
              </p:nvGrpSpPr>
              <p:grpSpPr>
                <a:xfrm>
                  <a:off x="9149403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175" name="Полилиния: фигура 174">
                    <a:extLst>
                      <a:ext uri="{FF2B5EF4-FFF2-40B4-BE49-F238E27FC236}">
                        <a16:creationId xmlns="" xmlns:a16="http://schemas.microsoft.com/office/drawing/2014/main" id="{54AE08EA-20D3-4AAF-AF43-1D68C4475F6B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6" name="Полилиния: фигура 175">
                    <a:extLst>
                      <a:ext uri="{FF2B5EF4-FFF2-40B4-BE49-F238E27FC236}">
                        <a16:creationId xmlns="" xmlns:a16="http://schemas.microsoft.com/office/drawing/2014/main" id="{43C83F4C-6941-41D7-85ED-E93A4BB496D6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7" name="Полилиния: фигура 176">
                    <a:extLst>
                      <a:ext uri="{FF2B5EF4-FFF2-40B4-BE49-F238E27FC236}">
                        <a16:creationId xmlns="" xmlns:a16="http://schemas.microsoft.com/office/drawing/2014/main" id="{7D149AB9-A158-449F-94A6-599B758C0FF4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8" name="Полилиния: фигура 177">
                    <a:extLst>
                      <a:ext uri="{FF2B5EF4-FFF2-40B4-BE49-F238E27FC236}">
                        <a16:creationId xmlns="" xmlns:a16="http://schemas.microsoft.com/office/drawing/2014/main" id="{46DD2599-BE9C-4A1B-84BE-1D41F958DACB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6" name="Группа 165">
                  <a:extLst>
                    <a:ext uri="{FF2B5EF4-FFF2-40B4-BE49-F238E27FC236}">
                      <a16:creationId xmlns="" xmlns:a16="http://schemas.microsoft.com/office/drawing/2014/main" id="{A0F33397-F063-4C04-B77B-835FD5DD7980}"/>
                    </a:ext>
                  </a:extLst>
                </p:cNvPr>
                <p:cNvGrpSpPr/>
                <p:nvPr/>
              </p:nvGrpSpPr>
              <p:grpSpPr>
                <a:xfrm>
                  <a:off x="9999802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171" name="Полилиния: фигура 170">
                    <a:extLst>
                      <a:ext uri="{FF2B5EF4-FFF2-40B4-BE49-F238E27FC236}">
                        <a16:creationId xmlns="" xmlns:a16="http://schemas.microsoft.com/office/drawing/2014/main" id="{5A24F114-C093-43E4-A037-D18937B83ACF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2" name="Полилиния: фигура 171">
                    <a:extLst>
                      <a:ext uri="{FF2B5EF4-FFF2-40B4-BE49-F238E27FC236}">
                        <a16:creationId xmlns="" xmlns:a16="http://schemas.microsoft.com/office/drawing/2014/main" id="{3054D0AE-6E7C-4FE4-92F1-5A9D8CAD6FDE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3" name="Полилиния: фигура 172">
                    <a:extLst>
                      <a:ext uri="{FF2B5EF4-FFF2-40B4-BE49-F238E27FC236}">
                        <a16:creationId xmlns="" xmlns:a16="http://schemas.microsoft.com/office/drawing/2014/main" id="{478C93DE-37B8-4609-B097-DF0840EAE1BB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4" name="Полилиния: фигура 173">
                    <a:extLst>
                      <a:ext uri="{FF2B5EF4-FFF2-40B4-BE49-F238E27FC236}">
                        <a16:creationId xmlns="" xmlns:a16="http://schemas.microsoft.com/office/drawing/2014/main" id="{DBF96788-D1C7-4D3A-89EB-36D2A209A8C7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7" name="Группа 166">
                  <a:extLst>
                    <a:ext uri="{FF2B5EF4-FFF2-40B4-BE49-F238E27FC236}">
                      <a16:creationId xmlns="" xmlns:a16="http://schemas.microsoft.com/office/drawing/2014/main" id="{16BF66EA-8E4F-4147-93C6-5AF98B64B26D}"/>
                    </a:ext>
                  </a:extLst>
                </p:cNvPr>
                <p:cNvGrpSpPr/>
                <p:nvPr/>
              </p:nvGrpSpPr>
              <p:grpSpPr>
                <a:xfrm>
                  <a:off x="10850202" y="2628900"/>
                  <a:ext cx="651313" cy="634501"/>
                  <a:chOff x="5002815" y="2628900"/>
                  <a:chExt cx="1642109" cy="1599723"/>
                </a:xfrm>
                <a:grpFill/>
              </p:grpSpPr>
              <p:sp>
                <p:nvSpPr>
                  <p:cNvPr id="168" name="Полилиния: фигура 167">
                    <a:extLst>
                      <a:ext uri="{FF2B5EF4-FFF2-40B4-BE49-F238E27FC236}">
                        <a16:creationId xmlns="" xmlns:a16="http://schemas.microsoft.com/office/drawing/2014/main" id="{AC3952C2-9A74-4E48-899A-22EB01DEF30E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9" name="Полилиния: фигура 168">
                    <a:extLst>
                      <a:ext uri="{FF2B5EF4-FFF2-40B4-BE49-F238E27FC236}">
                        <a16:creationId xmlns="" xmlns:a16="http://schemas.microsoft.com/office/drawing/2014/main" id="{07CB1E37-4C67-47FB-9731-CBA7694F9595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0" name="Полилиния: фигура 169">
                    <a:extLst>
                      <a:ext uri="{FF2B5EF4-FFF2-40B4-BE49-F238E27FC236}">
                        <a16:creationId xmlns="" xmlns:a16="http://schemas.microsoft.com/office/drawing/2014/main" id="{D30D8594-9421-4081-AFE0-28752CE690E4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D0724AF3-7761-4211-BA3A-08E6770684A0}"/>
                </a:ext>
              </a:extLst>
            </p:cNvPr>
            <p:cNvGrpSpPr/>
            <p:nvPr/>
          </p:nvGrpSpPr>
          <p:grpSpPr>
            <a:xfrm>
              <a:off x="1" y="404265"/>
              <a:ext cx="8152776" cy="404813"/>
              <a:chOff x="1" y="0"/>
              <a:chExt cx="8152776" cy="404813"/>
            </a:xfrm>
            <a:grpFill/>
          </p:grpSpPr>
          <p:grpSp>
            <p:nvGrpSpPr>
              <p:cNvPr id="81" name="Группа 80">
                <a:extLst>
                  <a:ext uri="{FF2B5EF4-FFF2-40B4-BE49-F238E27FC236}">
                    <a16:creationId xmlns="" xmlns:a16="http://schemas.microsoft.com/office/drawing/2014/main" id="{75BD14C3-9097-4422-A3DF-BDD793FF58EB}"/>
                  </a:ext>
                </a:extLst>
              </p:cNvPr>
              <p:cNvGrpSpPr/>
              <p:nvPr/>
            </p:nvGrpSpPr>
            <p:grpSpPr>
              <a:xfrm>
                <a:off x="1" y="0"/>
                <a:ext cx="4351929" cy="404813"/>
                <a:chOff x="4897408" y="2628900"/>
                <a:chExt cx="6821185" cy="634501"/>
              </a:xfrm>
              <a:grpFill/>
            </p:grpSpPr>
            <p:grpSp>
              <p:nvGrpSpPr>
                <p:cNvPr id="118" name="Группа 117">
                  <a:extLst>
                    <a:ext uri="{FF2B5EF4-FFF2-40B4-BE49-F238E27FC236}">
                      <a16:creationId xmlns="" xmlns:a16="http://schemas.microsoft.com/office/drawing/2014/main" id="{101C6755-ABD3-4E5C-863A-1AF3D83384BB}"/>
                    </a:ext>
                  </a:extLst>
                </p:cNvPr>
                <p:cNvGrpSpPr/>
                <p:nvPr/>
              </p:nvGrpSpPr>
              <p:grpSpPr>
                <a:xfrm>
                  <a:off x="4897408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154" name="Полилиния: фигура 153">
                    <a:extLst>
                      <a:ext uri="{FF2B5EF4-FFF2-40B4-BE49-F238E27FC236}">
                        <a16:creationId xmlns="" xmlns:a16="http://schemas.microsoft.com/office/drawing/2014/main" id="{41A23609-48B0-4954-BEA9-CE806648E9D6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55" name="Полилиния: фигура 154">
                    <a:extLst>
                      <a:ext uri="{FF2B5EF4-FFF2-40B4-BE49-F238E27FC236}">
                        <a16:creationId xmlns="" xmlns:a16="http://schemas.microsoft.com/office/drawing/2014/main" id="{7AA748A5-D2EF-4F90-B559-54EBCA840A85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56" name="Полилиния: фигура 155">
                    <a:extLst>
                      <a:ext uri="{FF2B5EF4-FFF2-40B4-BE49-F238E27FC236}">
                        <a16:creationId xmlns="" xmlns:a16="http://schemas.microsoft.com/office/drawing/2014/main" id="{830395B5-BD4E-4F7A-B884-50204A5D6343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57" name="Полилиния: фигура 156">
                    <a:extLst>
                      <a:ext uri="{FF2B5EF4-FFF2-40B4-BE49-F238E27FC236}">
                        <a16:creationId xmlns="" xmlns:a16="http://schemas.microsoft.com/office/drawing/2014/main" id="{E4C64630-7515-44B2-BD73-43C5CDE4643C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9" name="Группа 118">
                  <a:extLst>
                    <a:ext uri="{FF2B5EF4-FFF2-40B4-BE49-F238E27FC236}">
                      <a16:creationId xmlns="" xmlns:a16="http://schemas.microsoft.com/office/drawing/2014/main" id="{744CD6A0-ACCF-4075-A066-10945D68B130}"/>
                    </a:ext>
                  </a:extLst>
                </p:cNvPr>
                <p:cNvGrpSpPr/>
                <p:nvPr/>
              </p:nvGrpSpPr>
              <p:grpSpPr>
                <a:xfrm>
                  <a:off x="5747807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150" name="Полилиния: фигура 149">
                    <a:extLst>
                      <a:ext uri="{FF2B5EF4-FFF2-40B4-BE49-F238E27FC236}">
                        <a16:creationId xmlns="" xmlns:a16="http://schemas.microsoft.com/office/drawing/2014/main" id="{A30EA362-114F-440F-A5D3-93842F3A42C3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51" name="Полилиния: фигура 150">
                    <a:extLst>
                      <a:ext uri="{FF2B5EF4-FFF2-40B4-BE49-F238E27FC236}">
                        <a16:creationId xmlns="" xmlns:a16="http://schemas.microsoft.com/office/drawing/2014/main" id="{E4F0CA25-444B-400E-9E9F-93C511CCC882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52" name="Полилиния: фигура 151">
                    <a:extLst>
                      <a:ext uri="{FF2B5EF4-FFF2-40B4-BE49-F238E27FC236}">
                        <a16:creationId xmlns="" xmlns:a16="http://schemas.microsoft.com/office/drawing/2014/main" id="{353E04A0-D95D-4383-A2AB-489784C827F4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53" name="Полилиния: фигура 152">
                    <a:extLst>
                      <a:ext uri="{FF2B5EF4-FFF2-40B4-BE49-F238E27FC236}">
                        <a16:creationId xmlns="" xmlns:a16="http://schemas.microsoft.com/office/drawing/2014/main" id="{FA2ECC2D-0030-4042-BE0B-E88A8429826F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0" name="Группа 119">
                  <a:extLst>
                    <a:ext uri="{FF2B5EF4-FFF2-40B4-BE49-F238E27FC236}">
                      <a16:creationId xmlns="" xmlns:a16="http://schemas.microsoft.com/office/drawing/2014/main" id="{31C8016C-6288-4984-9634-4C73F89B9D71}"/>
                    </a:ext>
                  </a:extLst>
                </p:cNvPr>
                <p:cNvGrpSpPr/>
                <p:nvPr/>
              </p:nvGrpSpPr>
              <p:grpSpPr>
                <a:xfrm>
                  <a:off x="6598206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146" name="Полилиния: фигура 145">
                    <a:extLst>
                      <a:ext uri="{FF2B5EF4-FFF2-40B4-BE49-F238E27FC236}">
                        <a16:creationId xmlns="" xmlns:a16="http://schemas.microsoft.com/office/drawing/2014/main" id="{9FE54924-30D8-47B7-BAAE-2F0A3669AD54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47" name="Полилиния: фигура 146">
                    <a:extLst>
                      <a:ext uri="{FF2B5EF4-FFF2-40B4-BE49-F238E27FC236}">
                        <a16:creationId xmlns="" xmlns:a16="http://schemas.microsoft.com/office/drawing/2014/main" id="{D882912C-7507-4AB0-9AD1-A53EC4219846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48" name="Полилиния: фигура 147">
                    <a:extLst>
                      <a:ext uri="{FF2B5EF4-FFF2-40B4-BE49-F238E27FC236}">
                        <a16:creationId xmlns="" xmlns:a16="http://schemas.microsoft.com/office/drawing/2014/main" id="{E29778B9-FF77-46B2-9D39-BBAB0695580B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49" name="Полилиния: фигура 148">
                    <a:extLst>
                      <a:ext uri="{FF2B5EF4-FFF2-40B4-BE49-F238E27FC236}">
                        <a16:creationId xmlns="" xmlns:a16="http://schemas.microsoft.com/office/drawing/2014/main" id="{B57D6234-F5A6-49A7-9FDE-FA685982445F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1" name="Группа 120">
                  <a:extLst>
                    <a:ext uri="{FF2B5EF4-FFF2-40B4-BE49-F238E27FC236}">
                      <a16:creationId xmlns="" xmlns:a16="http://schemas.microsoft.com/office/drawing/2014/main" id="{AFC5530C-A9FF-485F-A4CD-01A27D36ACE1}"/>
                    </a:ext>
                  </a:extLst>
                </p:cNvPr>
                <p:cNvGrpSpPr/>
                <p:nvPr/>
              </p:nvGrpSpPr>
              <p:grpSpPr>
                <a:xfrm>
                  <a:off x="7448605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142" name="Полилиния: фигура 141">
                    <a:extLst>
                      <a:ext uri="{FF2B5EF4-FFF2-40B4-BE49-F238E27FC236}">
                        <a16:creationId xmlns="" xmlns:a16="http://schemas.microsoft.com/office/drawing/2014/main" id="{8C397875-38E9-4404-B235-C440090AA692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43" name="Полилиния: фигура 142">
                    <a:extLst>
                      <a:ext uri="{FF2B5EF4-FFF2-40B4-BE49-F238E27FC236}">
                        <a16:creationId xmlns="" xmlns:a16="http://schemas.microsoft.com/office/drawing/2014/main" id="{081F709D-E13A-4FC5-B898-F52053CB6424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44" name="Полилиния: фигура 143">
                    <a:extLst>
                      <a:ext uri="{FF2B5EF4-FFF2-40B4-BE49-F238E27FC236}">
                        <a16:creationId xmlns="" xmlns:a16="http://schemas.microsoft.com/office/drawing/2014/main" id="{EC64CCC7-F782-408B-B534-34F954C64E8A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45" name="Полилиния: фигура 144">
                    <a:extLst>
                      <a:ext uri="{FF2B5EF4-FFF2-40B4-BE49-F238E27FC236}">
                        <a16:creationId xmlns="" xmlns:a16="http://schemas.microsoft.com/office/drawing/2014/main" id="{4A5748F8-3B3F-4954-88F4-38DE39E04309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2" name="Группа 121">
                  <a:extLst>
                    <a:ext uri="{FF2B5EF4-FFF2-40B4-BE49-F238E27FC236}">
                      <a16:creationId xmlns="" xmlns:a16="http://schemas.microsoft.com/office/drawing/2014/main" id="{D102E6A0-3E85-4710-BF49-0E5E0F2BE598}"/>
                    </a:ext>
                  </a:extLst>
                </p:cNvPr>
                <p:cNvGrpSpPr/>
                <p:nvPr/>
              </p:nvGrpSpPr>
              <p:grpSpPr>
                <a:xfrm>
                  <a:off x="8299004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138" name="Полилиния: фигура 137">
                    <a:extLst>
                      <a:ext uri="{FF2B5EF4-FFF2-40B4-BE49-F238E27FC236}">
                        <a16:creationId xmlns="" xmlns:a16="http://schemas.microsoft.com/office/drawing/2014/main" id="{5E939733-BFBF-4DC5-9082-29A5E445BC5D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39" name="Полилиния: фигура 138">
                    <a:extLst>
                      <a:ext uri="{FF2B5EF4-FFF2-40B4-BE49-F238E27FC236}">
                        <a16:creationId xmlns="" xmlns:a16="http://schemas.microsoft.com/office/drawing/2014/main" id="{6B6665BD-706E-410A-AF68-3C450CECA304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40" name="Полилиния: фигура 139">
                    <a:extLst>
                      <a:ext uri="{FF2B5EF4-FFF2-40B4-BE49-F238E27FC236}">
                        <a16:creationId xmlns="" xmlns:a16="http://schemas.microsoft.com/office/drawing/2014/main" id="{D610CB18-D94F-4940-9285-0776AE879A5E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41" name="Полилиния: фигура 140">
                    <a:extLst>
                      <a:ext uri="{FF2B5EF4-FFF2-40B4-BE49-F238E27FC236}">
                        <a16:creationId xmlns="" xmlns:a16="http://schemas.microsoft.com/office/drawing/2014/main" id="{117AE9FC-2022-4972-87D7-81C744FE81FA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" name="Группа 122">
                  <a:extLst>
                    <a:ext uri="{FF2B5EF4-FFF2-40B4-BE49-F238E27FC236}">
                      <a16:creationId xmlns="" xmlns:a16="http://schemas.microsoft.com/office/drawing/2014/main" id="{7A9D9460-BDCF-4350-8153-8A10EC6EC5FD}"/>
                    </a:ext>
                  </a:extLst>
                </p:cNvPr>
                <p:cNvGrpSpPr/>
                <p:nvPr/>
              </p:nvGrpSpPr>
              <p:grpSpPr>
                <a:xfrm>
                  <a:off x="9149403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134" name="Полилиния: фигура 133">
                    <a:extLst>
                      <a:ext uri="{FF2B5EF4-FFF2-40B4-BE49-F238E27FC236}">
                        <a16:creationId xmlns="" xmlns:a16="http://schemas.microsoft.com/office/drawing/2014/main" id="{536098FC-245B-4C96-9873-F689CCD111AC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35" name="Полилиния: фигура 134">
                    <a:extLst>
                      <a:ext uri="{FF2B5EF4-FFF2-40B4-BE49-F238E27FC236}">
                        <a16:creationId xmlns="" xmlns:a16="http://schemas.microsoft.com/office/drawing/2014/main" id="{027F6927-F3F6-4D3B-AC54-156AB055DBB6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36" name="Полилиния: фигура 135">
                    <a:extLst>
                      <a:ext uri="{FF2B5EF4-FFF2-40B4-BE49-F238E27FC236}">
                        <a16:creationId xmlns="" xmlns:a16="http://schemas.microsoft.com/office/drawing/2014/main" id="{5C1186A1-535F-4772-B622-71B4DA554745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37" name="Полилиния: фигура 136">
                    <a:extLst>
                      <a:ext uri="{FF2B5EF4-FFF2-40B4-BE49-F238E27FC236}">
                        <a16:creationId xmlns="" xmlns:a16="http://schemas.microsoft.com/office/drawing/2014/main" id="{630C3809-8AAE-482C-B83E-F0F5C129B90F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4" name="Группа 123">
                  <a:extLst>
                    <a:ext uri="{FF2B5EF4-FFF2-40B4-BE49-F238E27FC236}">
                      <a16:creationId xmlns="" xmlns:a16="http://schemas.microsoft.com/office/drawing/2014/main" id="{93EB65A4-9DF2-47CD-B307-900F30B06DE2}"/>
                    </a:ext>
                  </a:extLst>
                </p:cNvPr>
                <p:cNvGrpSpPr/>
                <p:nvPr/>
              </p:nvGrpSpPr>
              <p:grpSpPr>
                <a:xfrm>
                  <a:off x="9999802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130" name="Полилиния: фигура 129">
                    <a:extLst>
                      <a:ext uri="{FF2B5EF4-FFF2-40B4-BE49-F238E27FC236}">
                        <a16:creationId xmlns="" xmlns:a16="http://schemas.microsoft.com/office/drawing/2014/main" id="{DD0E56F5-0DF1-4DE6-A131-819EF3AE919B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31" name="Полилиния: фигура 130">
                    <a:extLst>
                      <a:ext uri="{FF2B5EF4-FFF2-40B4-BE49-F238E27FC236}">
                        <a16:creationId xmlns="" xmlns:a16="http://schemas.microsoft.com/office/drawing/2014/main" id="{799B132B-7D2E-4A8D-9CC6-B779E82CF51E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132" name="Полилиния: фигура 131">
                    <a:extLst>
                      <a:ext uri="{FF2B5EF4-FFF2-40B4-BE49-F238E27FC236}">
                        <a16:creationId xmlns="" xmlns:a16="http://schemas.microsoft.com/office/drawing/2014/main" id="{295CE3AB-0B07-4E00-8F45-7BC7EFB22405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33" name="Полилиния: фигура 132">
                    <a:extLst>
                      <a:ext uri="{FF2B5EF4-FFF2-40B4-BE49-F238E27FC236}">
                        <a16:creationId xmlns="" xmlns:a16="http://schemas.microsoft.com/office/drawing/2014/main" id="{0D7E28D6-C586-4999-A687-85A571DF12DE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5" name="Группа 124">
                  <a:extLst>
                    <a:ext uri="{FF2B5EF4-FFF2-40B4-BE49-F238E27FC236}">
                      <a16:creationId xmlns="" xmlns:a16="http://schemas.microsoft.com/office/drawing/2014/main" id="{73AABDC9-EF99-4D7F-AB3A-ED1E40582738}"/>
                    </a:ext>
                  </a:extLst>
                </p:cNvPr>
                <p:cNvGrpSpPr/>
                <p:nvPr/>
              </p:nvGrpSpPr>
              <p:grpSpPr>
                <a:xfrm>
                  <a:off x="10850201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126" name="Полилиния: фигура 125">
                    <a:extLst>
                      <a:ext uri="{FF2B5EF4-FFF2-40B4-BE49-F238E27FC236}">
                        <a16:creationId xmlns="" xmlns:a16="http://schemas.microsoft.com/office/drawing/2014/main" id="{62F09158-27CD-4083-9CFA-FAD38727015A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27" name="Полилиния: фигура 126">
                    <a:extLst>
                      <a:ext uri="{FF2B5EF4-FFF2-40B4-BE49-F238E27FC236}">
                        <a16:creationId xmlns="" xmlns:a16="http://schemas.microsoft.com/office/drawing/2014/main" id="{F3EF8D60-2028-4AB7-BDE5-F30232D27F6A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28" name="Полилиния: фигура 127">
                    <a:extLst>
                      <a:ext uri="{FF2B5EF4-FFF2-40B4-BE49-F238E27FC236}">
                        <a16:creationId xmlns="" xmlns:a16="http://schemas.microsoft.com/office/drawing/2014/main" id="{F7F86C9D-97D3-41FC-B9D2-34DE1D108D19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29" name="Полилиния: фигура 128">
                    <a:extLst>
                      <a:ext uri="{FF2B5EF4-FFF2-40B4-BE49-F238E27FC236}">
                        <a16:creationId xmlns="" xmlns:a16="http://schemas.microsoft.com/office/drawing/2014/main" id="{5FF01CC6-6040-4D2F-BCF8-546505756E97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2" name="Группа 81">
                <a:extLst>
                  <a:ext uri="{FF2B5EF4-FFF2-40B4-BE49-F238E27FC236}">
                    <a16:creationId xmlns="" xmlns:a16="http://schemas.microsoft.com/office/drawing/2014/main" id="{F5995539-8A69-4871-B518-80C5E8EDBD8D}"/>
                  </a:ext>
                </a:extLst>
              </p:cNvPr>
              <p:cNvGrpSpPr/>
              <p:nvPr/>
            </p:nvGrpSpPr>
            <p:grpSpPr>
              <a:xfrm>
                <a:off x="4343404" y="0"/>
                <a:ext cx="3809373" cy="404813"/>
                <a:chOff x="4897408" y="2628900"/>
                <a:chExt cx="5970786" cy="634501"/>
              </a:xfrm>
              <a:grpFill/>
            </p:grpSpPr>
            <p:grpSp>
              <p:nvGrpSpPr>
                <p:cNvPr id="83" name="Группа 82">
                  <a:extLst>
                    <a:ext uri="{FF2B5EF4-FFF2-40B4-BE49-F238E27FC236}">
                      <a16:creationId xmlns="" xmlns:a16="http://schemas.microsoft.com/office/drawing/2014/main" id="{82F8B3C8-EB22-476A-854F-ED3A6B7EFEF4}"/>
                    </a:ext>
                  </a:extLst>
                </p:cNvPr>
                <p:cNvGrpSpPr/>
                <p:nvPr/>
              </p:nvGrpSpPr>
              <p:grpSpPr>
                <a:xfrm>
                  <a:off x="4897408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114" name="Полилиния: фигура 113">
                    <a:extLst>
                      <a:ext uri="{FF2B5EF4-FFF2-40B4-BE49-F238E27FC236}">
                        <a16:creationId xmlns="" xmlns:a16="http://schemas.microsoft.com/office/drawing/2014/main" id="{DFB8E823-9979-48DF-97FE-14D50C4164FB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15" name="Полилиния: фигура 114">
                    <a:extLst>
                      <a:ext uri="{FF2B5EF4-FFF2-40B4-BE49-F238E27FC236}">
                        <a16:creationId xmlns="" xmlns:a16="http://schemas.microsoft.com/office/drawing/2014/main" id="{C1753F40-F564-4761-A5F2-33E595D4CC5B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16" name="Полилиния: фигура 115">
                    <a:extLst>
                      <a:ext uri="{FF2B5EF4-FFF2-40B4-BE49-F238E27FC236}">
                        <a16:creationId xmlns="" xmlns:a16="http://schemas.microsoft.com/office/drawing/2014/main" id="{D998480A-F509-4269-A732-732BEF3184E6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17" name="Полилиния: фигура 116">
                    <a:extLst>
                      <a:ext uri="{FF2B5EF4-FFF2-40B4-BE49-F238E27FC236}">
                        <a16:creationId xmlns="" xmlns:a16="http://schemas.microsoft.com/office/drawing/2014/main" id="{233720B4-2C02-4E5F-A5B5-EE17EAB31900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" name="Группа 83">
                  <a:extLst>
                    <a:ext uri="{FF2B5EF4-FFF2-40B4-BE49-F238E27FC236}">
                      <a16:creationId xmlns="" xmlns:a16="http://schemas.microsoft.com/office/drawing/2014/main" id="{389F6199-FB06-484F-834E-80F1EA695B85}"/>
                    </a:ext>
                  </a:extLst>
                </p:cNvPr>
                <p:cNvGrpSpPr/>
                <p:nvPr/>
              </p:nvGrpSpPr>
              <p:grpSpPr>
                <a:xfrm>
                  <a:off x="5747807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110" name="Полилиния: фигура 109">
                    <a:extLst>
                      <a:ext uri="{FF2B5EF4-FFF2-40B4-BE49-F238E27FC236}">
                        <a16:creationId xmlns="" xmlns:a16="http://schemas.microsoft.com/office/drawing/2014/main" id="{67C54FD9-F9A8-4932-B924-204C5C4718C3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11" name="Полилиния: фигура 110">
                    <a:extLst>
                      <a:ext uri="{FF2B5EF4-FFF2-40B4-BE49-F238E27FC236}">
                        <a16:creationId xmlns="" xmlns:a16="http://schemas.microsoft.com/office/drawing/2014/main" id="{B9C99851-B19D-43A2-900E-2721BAF50BF4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12" name="Полилиния: фигура 111">
                    <a:extLst>
                      <a:ext uri="{FF2B5EF4-FFF2-40B4-BE49-F238E27FC236}">
                        <a16:creationId xmlns="" xmlns:a16="http://schemas.microsoft.com/office/drawing/2014/main" id="{403F4349-63E9-4A6A-844F-5E26AB7650D2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13" name="Полилиния: фигура 112">
                    <a:extLst>
                      <a:ext uri="{FF2B5EF4-FFF2-40B4-BE49-F238E27FC236}">
                        <a16:creationId xmlns="" xmlns:a16="http://schemas.microsoft.com/office/drawing/2014/main" id="{1A882571-1BFF-4C67-BD4C-1A9B01897DBE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" name="Группа 84">
                  <a:extLst>
                    <a:ext uri="{FF2B5EF4-FFF2-40B4-BE49-F238E27FC236}">
                      <a16:creationId xmlns="" xmlns:a16="http://schemas.microsoft.com/office/drawing/2014/main" id="{89557C3C-72F1-4453-8B64-AC35E714E857}"/>
                    </a:ext>
                  </a:extLst>
                </p:cNvPr>
                <p:cNvGrpSpPr/>
                <p:nvPr/>
              </p:nvGrpSpPr>
              <p:grpSpPr>
                <a:xfrm>
                  <a:off x="6598206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106" name="Полилиния: фигура 105">
                    <a:extLst>
                      <a:ext uri="{FF2B5EF4-FFF2-40B4-BE49-F238E27FC236}">
                        <a16:creationId xmlns="" xmlns:a16="http://schemas.microsoft.com/office/drawing/2014/main" id="{8C1A9E5A-3423-4AA0-BEAA-851671FBC619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7" name="Полилиния: фигура 106">
                    <a:extLst>
                      <a:ext uri="{FF2B5EF4-FFF2-40B4-BE49-F238E27FC236}">
                        <a16:creationId xmlns="" xmlns:a16="http://schemas.microsoft.com/office/drawing/2014/main" id="{86C15ED7-779C-4100-AB25-F47E1121095F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8" name="Полилиния: фигура 107">
                    <a:extLst>
                      <a:ext uri="{FF2B5EF4-FFF2-40B4-BE49-F238E27FC236}">
                        <a16:creationId xmlns="" xmlns:a16="http://schemas.microsoft.com/office/drawing/2014/main" id="{AC2A69AA-4D18-4499-8B72-6B2B6C4C5614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9" name="Полилиния: фигура 108">
                    <a:extLst>
                      <a:ext uri="{FF2B5EF4-FFF2-40B4-BE49-F238E27FC236}">
                        <a16:creationId xmlns="" xmlns:a16="http://schemas.microsoft.com/office/drawing/2014/main" id="{AB1FE8DA-221A-4323-B9D3-0B5228BB5042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6" name="Группа 85">
                  <a:extLst>
                    <a:ext uri="{FF2B5EF4-FFF2-40B4-BE49-F238E27FC236}">
                      <a16:creationId xmlns="" xmlns:a16="http://schemas.microsoft.com/office/drawing/2014/main" id="{F8E252FB-E906-411F-801D-7FE6A1770588}"/>
                    </a:ext>
                  </a:extLst>
                </p:cNvPr>
                <p:cNvGrpSpPr/>
                <p:nvPr/>
              </p:nvGrpSpPr>
              <p:grpSpPr>
                <a:xfrm>
                  <a:off x="7448605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102" name="Полилиния: фигура 101">
                    <a:extLst>
                      <a:ext uri="{FF2B5EF4-FFF2-40B4-BE49-F238E27FC236}">
                        <a16:creationId xmlns="" xmlns:a16="http://schemas.microsoft.com/office/drawing/2014/main" id="{EF496203-5403-4A2B-8C7E-8E4F5F1EB960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3" name="Полилиния: фигура 102">
                    <a:extLst>
                      <a:ext uri="{FF2B5EF4-FFF2-40B4-BE49-F238E27FC236}">
                        <a16:creationId xmlns="" xmlns:a16="http://schemas.microsoft.com/office/drawing/2014/main" id="{ABC26240-0657-4871-8F4E-C6154FEAE7B7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4" name="Полилиния: фигура 103">
                    <a:extLst>
                      <a:ext uri="{FF2B5EF4-FFF2-40B4-BE49-F238E27FC236}">
                        <a16:creationId xmlns="" xmlns:a16="http://schemas.microsoft.com/office/drawing/2014/main" id="{EA77E4DA-C15E-467E-8573-EE2F235FF34D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5" name="Полилиния: фигура 104">
                    <a:extLst>
                      <a:ext uri="{FF2B5EF4-FFF2-40B4-BE49-F238E27FC236}">
                        <a16:creationId xmlns="" xmlns:a16="http://schemas.microsoft.com/office/drawing/2014/main" id="{BC30874C-6A03-4714-9AB8-E5765A109B47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7" name="Группа 86">
                  <a:extLst>
                    <a:ext uri="{FF2B5EF4-FFF2-40B4-BE49-F238E27FC236}">
                      <a16:creationId xmlns="" xmlns:a16="http://schemas.microsoft.com/office/drawing/2014/main" id="{954F3A76-AF9F-4230-B988-AB47D6C4D58F}"/>
                    </a:ext>
                  </a:extLst>
                </p:cNvPr>
                <p:cNvGrpSpPr/>
                <p:nvPr/>
              </p:nvGrpSpPr>
              <p:grpSpPr>
                <a:xfrm>
                  <a:off x="8299004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98" name="Полилиния: фигура 97">
                    <a:extLst>
                      <a:ext uri="{FF2B5EF4-FFF2-40B4-BE49-F238E27FC236}">
                        <a16:creationId xmlns="" xmlns:a16="http://schemas.microsoft.com/office/drawing/2014/main" id="{C91F373F-8C5E-4535-9F9A-1D7FC850C5E5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9" name="Полилиния: фигура 98">
                    <a:extLst>
                      <a:ext uri="{FF2B5EF4-FFF2-40B4-BE49-F238E27FC236}">
                        <a16:creationId xmlns="" xmlns:a16="http://schemas.microsoft.com/office/drawing/2014/main" id="{BF303402-8C23-470A-9449-225280E0C5E5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0" name="Полилиния: фигура 99">
                    <a:extLst>
                      <a:ext uri="{FF2B5EF4-FFF2-40B4-BE49-F238E27FC236}">
                        <a16:creationId xmlns="" xmlns:a16="http://schemas.microsoft.com/office/drawing/2014/main" id="{56DA46F6-44DA-4EDF-992C-34A64385B236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1" name="Полилиния: фигура 100">
                    <a:extLst>
                      <a:ext uri="{FF2B5EF4-FFF2-40B4-BE49-F238E27FC236}">
                        <a16:creationId xmlns="" xmlns:a16="http://schemas.microsoft.com/office/drawing/2014/main" id="{9B4B49D1-F678-4BB5-8FA6-6FF403F9DC59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8" name="Группа 87">
                  <a:extLst>
                    <a:ext uri="{FF2B5EF4-FFF2-40B4-BE49-F238E27FC236}">
                      <a16:creationId xmlns="" xmlns:a16="http://schemas.microsoft.com/office/drawing/2014/main" id="{DCA4451D-FD76-4D7E-BC75-8CD6131D19E6}"/>
                    </a:ext>
                  </a:extLst>
                </p:cNvPr>
                <p:cNvGrpSpPr/>
                <p:nvPr/>
              </p:nvGrpSpPr>
              <p:grpSpPr>
                <a:xfrm>
                  <a:off x="9149403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94" name="Полилиния: фигура 93">
                    <a:extLst>
                      <a:ext uri="{FF2B5EF4-FFF2-40B4-BE49-F238E27FC236}">
                        <a16:creationId xmlns="" xmlns:a16="http://schemas.microsoft.com/office/drawing/2014/main" id="{E3082EE2-B1C7-4890-BBB4-A5E2D0B77E9C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5" name="Полилиния: фигура 94">
                    <a:extLst>
                      <a:ext uri="{FF2B5EF4-FFF2-40B4-BE49-F238E27FC236}">
                        <a16:creationId xmlns="" xmlns:a16="http://schemas.microsoft.com/office/drawing/2014/main" id="{93174BE3-5D16-4AB3-9D1F-461CDEC25DF0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6" name="Полилиния: фигура 95">
                    <a:extLst>
                      <a:ext uri="{FF2B5EF4-FFF2-40B4-BE49-F238E27FC236}">
                        <a16:creationId xmlns="" xmlns:a16="http://schemas.microsoft.com/office/drawing/2014/main" id="{B74C68C1-EA9D-44EC-B5CC-4BD1B3D85389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7" name="Полилиния: фигура 96">
                    <a:extLst>
                      <a:ext uri="{FF2B5EF4-FFF2-40B4-BE49-F238E27FC236}">
                        <a16:creationId xmlns="" xmlns:a16="http://schemas.microsoft.com/office/drawing/2014/main" id="{A8E8F393-E4BE-43E0-88FC-74DE70784121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9" name="Группа 88">
                  <a:extLst>
                    <a:ext uri="{FF2B5EF4-FFF2-40B4-BE49-F238E27FC236}">
                      <a16:creationId xmlns="" xmlns:a16="http://schemas.microsoft.com/office/drawing/2014/main" id="{B7EB8D6A-6268-427E-B484-BF1CE001A028}"/>
                    </a:ext>
                  </a:extLst>
                </p:cNvPr>
                <p:cNvGrpSpPr/>
                <p:nvPr/>
              </p:nvGrpSpPr>
              <p:grpSpPr>
                <a:xfrm>
                  <a:off x="9999802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90" name="Полилиния: фигура 89">
                    <a:extLst>
                      <a:ext uri="{FF2B5EF4-FFF2-40B4-BE49-F238E27FC236}">
                        <a16:creationId xmlns="" xmlns:a16="http://schemas.microsoft.com/office/drawing/2014/main" id="{BBCF8D3E-7303-4066-B540-B3100B0DC2E2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1" name="Полилиния: фигура 90">
                    <a:extLst>
                      <a:ext uri="{FF2B5EF4-FFF2-40B4-BE49-F238E27FC236}">
                        <a16:creationId xmlns="" xmlns:a16="http://schemas.microsoft.com/office/drawing/2014/main" id="{EEEE7A40-4820-416A-8C6F-8348D6C882F5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2" name="Полилиния: фигура 91">
                    <a:extLst>
                      <a:ext uri="{FF2B5EF4-FFF2-40B4-BE49-F238E27FC236}">
                        <a16:creationId xmlns="" xmlns:a16="http://schemas.microsoft.com/office/drawing/2014/main" id="{177F8DCD-EECA-45BD-8850-24B0E08533BE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3" name="Полилиния: фигура 92">
                    <a:extLst>
                      <a:ext uri="{FF2B5EF4-FFF2-40B4-BE49-F238E27FC236}">
                        <a16:creationId xmlns="" xmlns:a16="http://schemas.microsoft.com/office/drawing/2014/main" id="{3C825BE7-6D4C-4002-A5DF-7561F1718B84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E665C46D-30C7-496D-B143-E60A7C896F6F}"/>
                </a:ext>
              </a:extLst>
            </p:cNvPr>
            <p:cNvGrpSpPr/>
            <p:nvPr/>
          </p:nvGrpSpPr>
          <p:grpSpPr>
            <a:xfrm>
              <a:off x="1" y="801598"/>
              <a:ext cx="7737263" cy="404813"/>
              <a:chOff x="1" y="0"/>
              <a:chExt cx="7737263" cy="404813"/>
            </a:xfrm>
            <a:grpFill/>
          </p:grpSpPr>
          <p:grpSp>
            <p:nvGrpSpPr>
              <p:cNvPr id="8" name="Группа 7">
                <a:extLst>
                  <a:ext uri="{FF2B5EF4-FFF2-40B4-BE49-F238E27FC236}">
                    <a16:creationId xmlns="" xmlns:a16="http://schemas.microsoft.com/office/drawing/2014/main" id="{BE217F8A-4551-41E4-B842-299C84187775}"/>
                  </a:ext>
                </a:extLst>
              </p:cNvPr>
              <p:cNvGrpSpPr/>
              <p:nvPr/>
            </p:nvGrpSpPr>
            <p:grpSpPr>
              <a:xfrm>
                <a:off x="1" y="0"/>
                <a:ext cx="4351929" cy="404813"/>
                <a:chOff x="4897408" y="2628900"/>
                <a:chExt cx="6821185" cy="634501"/>
              </a:xfrm>
              <a:grpFill/>
            </p:grpSpPr>
            <p:grpSp>
              <p:nvGrpSpPr>
                <p:cNvPr id="41" name="Группа 40">
                  <a:extLst>
                    <a:ext uri="{FF2B5EF4-FFF2-40B4-BE49-F238E27FC236}">
                      <a16:creationId xmlns="" xmlns:a16="http://schemas.microsoft.com/office/drawing/2014/main" id="{68E1FE5C-4DED-46D6-AAFA-7DE43C4742FF}"/>
                    </a:ext>
                  </a:extLst>
                </p:cNvPr>
                <p:cNvGrpSpPr/>
                <p:nvPr/>
              </p:nvGrpSpPr>
              <p:grpSpPr>
                <a:xfrm>
                  <a:off x="4897408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77" name="Полилиния: фигура 76">
                    <a:extLst>
                      <a:ext uri="{FF2B5EF4-FFF2-40B4-BE49-F238E27FC236}">
                        <a16:creationId xmlns="" xmlns:a16="http://schemas.microsoft.com/office/drawing/2014/main" id="{CA50308A-95DF-45E1-8D62-1AFA6F936CAE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8" name="Полилиния: фигура 77">
                    <a:extLst>
                      <a:ext uri="{FF2B5EF4-FFF2-40B4-BE49-F238E27FC236}">
                        <a16:creationId xmlns="" xmlns:a16="http://schemas.microsoft.com/office/drawing/2014/main" id="{82C89964-2188-49E4-BCF6-3E1970158A49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9" name="Полилиния: фигура 78">
                    <a:extLst>
                      <a:ext uri="{FF2B5EF4-FFF2-40B4-BE49-F238E27FC236}">
                        <a16:creationId xmlns="" xmlns:a16="http://schemas.microsoft.com/office/drawing/2014/main" id="{587E4A4D-36DE-4C40-BCC0-067636D404F8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0" name="Полилиния: фигура 79">
                    <a:extLst>
                      <a:ext uri="{FF2B5EF4-FFF2-40B4-BE49-F238E27FC236}">
                        <a16:creationId xmlns="" xmlns:a16="http://schemas.microsoft.com/office/drawing/2014/main" id="{9D6E0638-4AA3-4A42-94BF-17844E0F646F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" name="Группа 41">
                  <a:extLst>
                    <a:ext uri="{FF2B5EF4-FFF2-40B4-BE49-F238E27FC236}">
                      <a16:creationId xmlns="" xmlns:a16="http://schemas.microsoft.com/office/drawing/2014/main" id="{673CA642-E0F3-4D5F-921B-6346F95E457C}"/>
                    </a:ext>
                  </a:extLst>
                </p:cNvPr>
                <p:cNvGrpSpPr/>
                <p:nvPr/>
              </p:nvGrpSpPr>
              <p:grpSpPr>
                <a:xfrm>
                  <a:off x="5747807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73" name="Полилиния: фигура 72">
                    <a:extLst>
                      <a:ext uri="{FF2B5EF4-FFF2-40B4-BE49-F238E27FC236}">
                        <a16:creationId xmlns="" xmlns:a16="http://schemas.microsoft.com/office/drawing/2014/main" id="{CE8783CD-BE21-4B8A-B756-11637FF86CB7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4" name="Полилиния: фигура 73">
                    <a:extLst>
                      <a:ext uri="{FF2B5EF4-FFF2-40B4-BE49-F238E27FC236}">
                        <a16:creationId xmlns="" xmlns:a16="http://schemas.microsoft.com/office/drawing/2014/main" id="{977C0F3D-D535-4714-A004-CC60D2A31033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5" name="Полилиния: фигура 74">
                    <a:extLst>
                      <a:ext uri="{FF2B5EF4-FFF2-40B4-BE49-F238E27FC236}">
                        <a16:creationId xmlns="" xmlns:a16="http://schemas.microsoft.com/office/drawing/2014/main" id="{5BC20F7E-0A16-41B2-B73D-9409F9849586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6" name="Полилиния: фигура 75">
                    <a:extLst>
                      <a:ext uri="{FF2B5EF4-FFF2-40B4-BE49-F238E27FC236}">
                        <a16:creationId xmlns="" xmlns:a16="http://schemas.microsoft.com/office/drawing/2014/main" id="{77A60B9D-45E1-41FD-B5DE-24C0EC74957E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3" name="Группа 42">
                  <a:extLst>
                    <a:ext uri="{FF2B5EF4-FFF2-40B4-BE49-F238E27FC236}">
                      <a16:creationId xmlns="" xmlns:a16="http://schemas.microsoft.com/office/drawing/2014/main" id="{B84F5FDD-BB2F-4E01-AED1-8239AEABB3FD}"/>
                    </a:ext>
                  </a:extLst>
                </p:cNvPr>
                <p:cNvGrpSpPr/>
                <p:nvPr/>
              </p:nvGrpSpPr>
              <p:grpSpPr>
                <a:xfrm>
                  <a:off x="6598206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69" name="Полилиния: фигура 68">
                    <a:extLst>
                      <a:ext uri="{FF2B5EF4-FFF2-40B4-BE49-F238E27FC236}">
                        <a16:creationId xmlns="" xmlns:a16="http://schemas.microsoft.com/office/drawing/2014/main" id="{F06DFB58-4CF7-435A-8B9D-47421D68AB41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0" name="Полилиния: фигура 69">
                    <a:extLst>
                      <a:ext uri="{FF2B5EF4-FFF2-40B4-BE49-F238E27FC236}">
                        <a16:creationId xmlns="" xmlns:a16="http://schemas.microsoft.com/office/drawing/2014/main" id="{E2C8B9BB-3633-428A-AED2-6D273FEE0EA9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1" name="Полилиния: фигура 70">
                    <a:extLst>
                      <a:ext uri="{FF2B5EF4-FFF2-40B4-BE49-F238E27FC236}">
                        <a16:creationId xmlns="" xmlns:a16="http://schemas.microsoft.com/office/drawing/2014/main" id="{0342C892-46F2-4477-ADF1-A1292639C52F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2" name="Полилиния: фигура 71">
                    <a:extLst>
                      <a:ext uri="{FF2B5EF4-FFF2-40B4-BE49-F238E27FC236}">
                        <a16:creationId xmlns="" xmlns:a16="http://schemas.microsoft.com/office/drawing/2014/main" id="{0242C608-0F3F-4250-9F87-663068B7F1F0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4" name="Группа 43">
                  <a:extLst>
                    <a:ext uri="{FF2B5EF4-FFF2-40B4-BE49-F238E27FC236}">
                      <a16:creationId xmlns="" xmlns:a16="http://schemas.microsoft.com/office/drawing/2014/main" id="{F0131FD4-0310-4991-8F1A-6C68E6171810}"/>
                    </a:ext>
                  </a:extLst>
                </p:cNvPr>
                <p:cNvGrpSpPr/>
                <p:nvPr/>
              </p:nvGrpSpPr>
              <p:grpSpPr>
                <a:xfrm>
                  <a:off x="7448605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65" name="Полилиния: фигура 64">
                    <a:extLst>
                      <a:ext uri="{FF2B5EF4-FFF2-40B4-BE49-F238E27FC236}">
                        <a16:creationId xmlns="" xmlns:a16="http://schemas.microsoft.com/office/drawing/2014/main" id="{2F6928BA-1E00-4464-A698-548F1EFD1EC1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66" name="Полилиния: фигура 65">
                    <a:extLst>
                      <a:ext uri="{FF2B5EF4-FFF2-40B4-BE49-F238E27FC236}">
                        <a16:creationId xmlns="" xmlns:a16="http://schemas.microsoft.com/office/drawing/2014/main" id="{33294EF2-4912-4B1C-98AA-0CAF69E143CD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67" name="Полилиния: фигура 66">
                    <a:extLst>
                      <a:ext uri="{FF2B5EF4-FFF2-40B4-BE49-F238E27FC236}">
                        <a16:creationId xmlns="" xmlns:a16="http://schemas.microsoft.com/office/drawing/2014/main" id="{27E5F26C-228A-4DFC-889F-6C4826943916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68" name="Полилиния: фигура 67">
                    <a:extLst>
                      <a:ext uri="{FF2B5EF4-FFF2-40B4-BE49-F238E27FC236}">
                        <a16:creationId xmlns="" xmlns:a16="http://schemas.microsoft.com/office/drawing/2014/main" id="{4F41D4CC-4BFB-4032-B3CD-D946D29A9216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" name="Группа 44">
                  <a:extLst>
                    <a:ext uri="{FF2B5EF4-FFF2-40B4-BE49-F238E27FC236}">
                      <a16:creationId xmlns="" xmlns:a16="http://schemas.microsoft.com/office/drawing/2014/main" id="{8B7134EE-5EB0-41D6-B3FC-73B16051B6F4}"/>
                    </a:ext>
                  </a:extLst>
                </p:cNvPr>
                <p:cNvGrpSpPr/>
                <p:nvPr/>
              </p:nvGrpSpPr>
              <p:grpSpPr>
                <a:xfrm>
                  <a:off x="8299004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61" name="Полилиния: фигура 60">
                    <a:extLst>
                      <a:ext uri="{FF2B5EF4-FFF2-40B4-BE49-F238E27FC236}">
                        <a16:creationId xmlns="" xmlns:a16="http://schemas.microsoft.com/office/drawing/2014/main" id="{6A9AFDC6-5B33-47B6-9CFB-4C7FC33B5345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62" name="Полилиния: фигура 61">
                    <a:extLst>
                      <a:ext uri="{FF2B5EF4-FFF2-40B4-BE49-F238E27FC236}">
                        <a16:creationId xmlns="" xmlns:a16="http://schemas.microsoft.com/office/drawing/2014/main" id="{CA9BA97E-5D81-4E9D-8043-0A6FA1E3C906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63" name="Полилиния: фигура 62">
                    <a:extLst>
                      <a:ext uri="{FF2B5EF4-FFF2-40B4-BE49-F238E27FC236}">
                        <a16:creationId xmlns="" xmlns:a16="http://schemas.microsoft.com/office/drawing/2014/main" id="{95922E01-5D3F-4380-B020-9D89AD0D25A2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64" name="Полилиния: фигура 63">
                    <a:extLst>
                      <a:ext uri="{FF2B5EF4-FFF2-40B4-BE49-F238E27FC236}">
                        <a16:creationId xmlns="" xmlns:a16="http://schemas.microsoft.com/office/drawing/2014/main" id="{6A65589F-4E4E-4F13-A130-98AFED657280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6" name="Группа 45">
                  <a:extLst>
                    <a:ext uri="{FF2B5EF4-FFF2-40B4-BE49-F238E27FC236}">
                      <a16:creationId xmlns="" xmlns:a16="http://schemas.microsoft.com/office/drawing/2014/main" id="{AC8EEAC3-2791-4A5B-8D53-02B88E7B1715}"/>
                    </a:ext>
                  </a:extLst>
                </p:cNvPr>
                <p:cNvGrpSpPr/>
                <p:nvPr/>
              </p:nvGrpSpPr>
              <p:grpSpPr>
                <a:xfrm>
                  <a:off x="9149403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57" name="Полилиния: фигура 56">
                    <a:extLst>
                      <a:ext uri="{FF2B5EF4-FFF2-40B4-BE49-F238E27FC236}">
                        <a16:creationId xmlns="" xmlns:a16="http://schemas.microsoft.com/office/drawing/2014/main" id="{29A4FEB1-4094-457D-AC10-154F75CB9CE4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8" name="Полилиния: фигура 57">
                    <a:extLst>
                      <a:ext uri="{FF2B5EF4-FFF2-40B4-BE49-F238E27FC236}">
                        <a16:creationId xmlns="" xmlns:a16="http://schemas.microsoft.com/office/drawing/2014/main" id="{47DDA3EA-47DA-41B5-94D5-CB59804D0BEB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9" name="Полилиния: фигура 58">
                    <a:extLst>
                      <a:ext uri="{FF2B5EF4-FFF2-40B4-BE49-F238E27FC236}">
                        <a16:creationId xmlns="" xmlns:a16="http://schemas.microsoft.com/office/drawing/2014/main" id="{911B0122-D3E6-456A-9114-087E617350CB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60" name="Полилиния: фигура 59">
                    <a:extLst>
                      <a:ext uri="{FF2B5EF4-FFF2-40B4-BE49-F238E27FC236}">
                        <a16:creationId xmlns="" xmlns:a16="http://schemas.microsoft.com/office/drawing/2014/main" id="{70D2AE09-01F7-4B0B-AD87-0104D3670729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7" name="Группа 46">
                  <a:extLst>
                    <a:ext uri="{FF2B5EF4-FFF2-40B4-BE49-F238E27FC236}">
                      <a16:creationId xmlns="" xmlns:a16="http://schemas.microsoft.com/office/drawing/2014/main" id="{1337D36B-619C-4B73-A293-5791EF5170AE}"/>
                    </a:ext>
                  </a:extLst>
                </p:cNvPr>
                <p:cNvGrpSpPr/>
                <p:nvPr/>
              </p:nvGrpSpPr>
              <p:grpSpPr>
                <a:xfrm>
                  <a:off x="9999802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53" name="Полилиния: фигура 52">
                    <a:extLst>
                      <a:ext uri="{FF2B5EF4-FFF2-40B4-BE49-F238E27FC236}">
                        <a16:creationId xmlns="" xmlns:a16="http://schemas.microsoft.com/office/drawing/2014/main" id="{B9CF7C2B-5D79-4D2A-99B1-05241939AAFA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4" name="Полилиния: фигура 53">
                    <a:extLst>
                      <a:ext uri="{FF2B5EF4-FFF2-40B4-BE49-F238E27FC236}">
                        <a16:creationId xmlns="" xmlns:a16="http://schemas.microsoft.com/office/drawing/2014/main" id="{6C49CD31-AD48-44BD-8E2F-220902E48369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55" name="Полилиния: фигура 54">
                    <a:extLst>
                      <a:ext uri="{FF2B5EF4-FFF2-40B4-BE49-F238E27FC236}">
                        <a16:creationId xmlns="" xmlns:a16="http://schemas.microsoft.com/office/drawing/2014/main" id="{51BD5894-7869-4AEB-AF10-7127E98A1DCA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6" name="Полилиния: фигура 55">
                    <a:extLst>
                      <a:ext uri="{FF2B5EF4-FFF2-40B4-BE49-F238E27FC236}">
                        <a16:creationId xmlns="" xmlns:a16="http://schemas.microsoft.com/office/drawing/2014/main" id="{60F0C57A-649C-4F98-811D-BF5E0E02670E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" name="Группа 47">
                  <a:extLst>
                    <a:ext uri="{FF2B5EF4-FFF2-40B4-BE49-F238E27FC236}">
                      <a16:creationId xmlns="" xmlns:a16="http://schemas.microsoft.com/office/drawing/2014/main" id="{8612C86A-1024-4B8E-A055-C770727748AE}"/>
                    </a:ext>
                  </a:extLst>
                </p:cNvPr>
                <p:cNvGrpSpPr/>
                <p:nvPr/>
              </p:nvGrpSpPr>
              <p:grpSpPr>
                <a:xfrm>
                  <a:off x="10850201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49" name="Полилиния: фигура 48">
                    <a:extLst>
                      <a:ext uri="{FF2B5EF4-FFF2-40B4-BE49-F238E27FC236}">
                        <a16:creationId xmlns="" xmlns:a16="http://schemas.microsoft.com/office/drawing/2014/main" id="{5B9112CE-7E3E-4E75-A4E2-665E8575D359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0" name="Полилиния: фигура 49">
                    <a:extLst>
                      <a:ext uri="{FF2B5EF4-FFF2-40B4-BE49-F238E27FC236}">
                        <a16:creationId xmlns="" xmlns:a16="http://schemas.microsoft.com/office/drawing/2014/main" id="{A53260EC-BF53-44B1-A0C6-420B78381333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1" name="Полилиния: фигура 50">
                    <a:extLst>
                      <a:ext uri="{FF2B5EF4-FFF2-40B4-BE49-F238E27FC236}">
                        <a16:creationId xmlns="" xmlns:a16="http://schemas.microsoft.com/office/drawing/2014/main" id="{F25CF696-99F5-4449-9572-B6CD90D7B5F1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2" name="Полилиния: фигура 51">
                    <a:extLst>
                      <a:ext uri="{FF2B5EF4-FFF2-40B4-BE49-F238E27FC236}">
                        <a16:creationId xmlns="" xmlns:a16="http://schemas.microsoft.com/office/drawing/2014/main" id="{7E49DB96-180B-4EDB-BC8E-23172B11925E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" name="Группа 8">
                <a:extLst>
                  <a:ext uri="{FF2B5EF4-FFF2-40B4-BE49-F238E27FC236}">
                    <a16:creationId xmlns="" xmlns:a16="http://schemas.microsoft.com/office/drawing/2014/main" id="{1FAEA1A8-4454-4EC7-9A75-FF2ED8AE08D1}"/>
                  </a:ext>
                </a:extLst>
              </p:cNvPr>
              <p:cNvGrpSpPr/>
              <p:nvPr/>
            </p:nvGrpSpPr>
            <p:grpSpPr>
              <a:xfrm>
                <a:off x="4343404" y="0"/>
                <a:ext cx="3393860" cy="404813"/>
                <a:chOff x="4897408" y="2628900"/>
                <a:chExt cx="5319513" cy="634501"/>
              </a:xfrm>
              <a:grpFill/>
            </p:grpSpPr>
            <p:grpSp>
              <p:nvGrpSpPr>
                <p:cNvPr id="10" name="Группа 9">
                  <a:extLst>
                    <a:ext uri="{FF2B5EF4-FFF2-40B4-BE49-F238E27FC236}">
                      <a16:creationId xmlns="" xmlns:a16="http://schemas.microsoft.com/office/drawing/2014/main" id="{53717E97-CFBD-44C6-BEB5-F1AF0B338CBE}"/>
                    </a:ext>
                  </a:extLst>
                </p:cNvPr>
                <p:cNvGrpSpPr/>
                <p:nvPr/>
              </p:nvGrpSpPr>
              <p:grpSpPr>
                <a:xfrm>
                  <a:off x="4897408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37" name="Полилиния: фигура 36">
                    <a:extLst>
                      <a:ext uri="{FF2B5EF4-FFF2-40B4-BE49-F238E27FC236}">
                        <a16:creationId xmlns="" xmlns:a16="http://schemas.microsoft.com/office/drawing/2014/main" id="{D10681BC-579E-4637-84A1-46C5A44A1A3F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8" name="Полилиния: фигура 37">
                    <a:extLst>
                      <a:ext uri="{FF2B5EF4-FFF2-40B4-BE49-F238E27FC236}">
                        <a16:creationId xmlns="" xmlns:a16="http://schemas.microsoft.com/office/drawing/2014/main" id="{46BF1C5D-132E-47A5-B284-0CA29E9F4AE7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9" name="Полилиния: фигура 38">
                    <a:extLst>
                      <a:ext uri="{FF2B5EF4-FFF2-40B4-BE49-F238E27FC236}">
                        <a16:creationId xmlns="" xmlns:a16="http://schemas.microsoft.com/office/drawing/2014/main" id="{3D151A68-45CA-4763-AE10-D37C1E40822C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0" name="Полилиния: фигура 39">
                    <a:extLst>
                      <a:ext uri="{FF2B5EF4-FFF2-40B4-BE49-F238E27FC236}">
                        <a16:creationId xmlns="" xmlns:a16="http://schemas.microsoft.com/office/drawing/2014/main" id="{4F88941C-50A1-4E22-AFF9-53A9C7AD7E15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Группа 10">
                  <a:extLst>
                    <a:ext uri="{FF2B5EF4-FFF2-40B4-BE49-F238E27FC236}">
                      <a16:creationId xmlns="" xmlns:a16="http://schemas.microsoft.com/office/drawing/2014/main" id="{AE113B09-2351-413D-8040-3A0022FA3FB0}"/>
                    </a:ext>
                  </a:extLst>
                </p:cNvPr>
                <p:cNvGrpSpPr/>
                <p:nvPr/>
              </p:nvGrpSpPr>
              <p:grpSpPr>
                <a:xfrm>
                  <a:off x="5747807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33" name="Полилиния: фигура 32">
                    <a:extLst>
                      <a:ext uri="{FF2B5EF4-FFF2-40B4-BE49-F238E27FC236}">
                        <a16:creationId xmlns="" xmlns:a16="http://schemas.microsoft.com/office/drawing/2014/main" id="{D9408E3F-C3FE-4F0B-8939-76C169E1E63F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4" name="Полилиния: фигура 33">
                    <a:extLst>
                      <a:ext uri="{FF2B5EF4-FFF2-40B4-BE49-F238E27FC236}">
                        <a16:creationId xmlns="" xmlns:a16="http://schemas.microsoft.com/office/drawing/2014/main" id="{7A5ABF4F-85B7-42FA-8EEE-621B461A35CE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5" name="Полилиния: фигура 34">
                    <a:extLst>
                      <a:ext uri="{FF2B5EF4-FFF2-40B4-BE49-F238E27FC236}">
                        <a16:creationId xmlns="" xmlns:a16="http://schemas.microsoft.com/office/drawing/2014/main" id="{74E5207B-0FF3-4A04-ABB1-62F06B9FE8B7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6" name="Полилиния: фигура 35">
                    <a:extLst>
                      <a:ext uri="{FF2B5EF4-FFF2-40B4-BE49-F238E27FC236}">
                        <a16:creationId xmlns="" xmlns:a16="http://schemas.microsoft.com/office/drawing/2014/main" id="{177EE899-F240-4ABF-B2F0-EC91E0498BC9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Группа 11">
                  <a:extLst>
                    <a:ext uri="{FF2B5EF4-FFF2-40B4-BE49-F238E27FC236}">
                      <a16:creationId xmlns="" xmlns:a16="http://schemas.microsoft.com/office/drawing/2014/main" id="{045AE13A-0EBC-4AD1-B58B-535B36C5DBC5}"/>
                    </a:ext>
                  </a:extLst>
                </p:cNvPr>
                <p:cNvGrpSpPr/>
                <p:nvPr/>
              </p:nvGrpSpPr>
              <p:grpSpPr>
                <a:xfrm>
                  <a:off x="6598206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29" name="Полилиния: фигура 28">
                    <a:extLst>
                      <a:ext uri="{FF2B5EF4-FFF2-40B4-BE49-F238E27FC236}">
                        <a16:creationId xmlns="" xmlns:a16="http://schemas.microsoft.com/office/drawing/2014/main" id="{4B5D45E8-E202-41D6-A03D-E24B429E617D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0" name="Полилиния: фигура 29">
                    <a:extLst>
                      <a:ext uri="{FF2B5EF4-FFF2-40B4-BE49-F238E27FC236}">
                        <a16:creationId xmlns="" xmlns:a16="http://schemas.microsoft.com/office/drawing/2014/main" id="{8256A862-A8C9-4450-9562-04CC0B63610A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1" name="Полилиния: фигура 30">
                    <a:extLst>
                      <a:ext uri="{FF2B5EF4-FFF2-40B4-BE49-F238E27FC236}">
                        <a16:creationId xmlns="" xmlns:a16="http://schemas.microsoft.com/office/drawing/2014/main" id="{BA78F9B8-7095-4FC9-8BB8-B2991DF1D768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2" name="Полилиния: фигура 31">
                    <a:extLst>
                      <a:ext uri="{FF2B5EF4-FFF2-40B4-BE49-F238E27FC236}">
                        <a16:creationId xmlns="" xmlns:a16="http://schemas.microsoft.com/office/drawing/2014/main" id="{2918D126-9853-48CB-93C9-F50DBE3ACECC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" name="Группа 12">
                  <a:extLst>
                    <a:ext uri="{FF2B5EF4-FFF2-40B4-BE49-F238E27FC236}">
                      <a16:creationId xmlns="" xmlns:a16="http://schemas.microsoft.com/office/drawing/2014/main" id="{902C9FD0-DED4-4D5D-A08D-AB5E244B997F}"/>
                    </a:ext>
                  </a:extLst>
                </p:cNvPr>
                <p:cNvGrpSpPr/>
                <p:nvPr/>
              </p:nvGrpSpPr>
              <p:grpSpPr>
                <a:xfrm>
                  <a:off x="7448605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25" name="Полилиния: фигура 24">
                    <a:extLst>
                      <a:ext uri="{FF2B5EF4-FFF2-40B4-BE49-F238E27FC236}">
                        <a16:creationId xmlns="" xmlns:a16="http://schemas.microsoft.com/office/drawing/2014/main" id="{1AA01353-3359-4DCC-85AC-523889B7B014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6" name="Полилиния: фигура 25">
                    <a:extLst>
                      <a:ext uri="{FF2B5EF4-FFF2-40B4-BE49-F238E27FC236}">
                        <a16:creationId xmlns="" xmlns:a16="http://schemas.microsoft.com/office/drawing/2014/main" id="{93F30C45-04B2-4694-8DEC-37DD180AE7E4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7" name="Полилиния: фигура 26">
                    <a:extLst>
                      <a:ext uri="{FF2B5EF4-FFF2-40B4-BE49-F238E27FC236}">
                        <a16:creationId xmlns="" xmlns:a16="http://schemas.microsoft.com/office/drawing/2014/main" id="{F04C46C8-991A-48D3-B4D9-7C2D6AE08D58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8" name="Полилиния: фигура 27">
                    <a:extLst>
                      <a:ext uri="{FF2B5EF4-FFF2-40B4-BE49-F238E27FC236}">
                        <a16:creationId xmlns="" xmlns:a16="http://schemas.microsoft.com/office/drawing/2014/main" id="{EC508349-C85A-4839-A587-8CE4B3C5746C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Группа 13">
                  <a:extLst>
                    <a:ext uri="{FF2B5EF4-FFF2-40B4-BE49-F238E27FC236}">
                      <a16:creationId xmlns="" xmlns:a16="http://schemas.microsoft.com/office/drawing/2014/main" id="{4D1A7B18-7893-4E40-B953-582EFB6A3274}"/>
                    </a:ext>
                  </a:extLst>
                </p:cNvPr>
                <p:cNvGrpSpPr/>
                <p:nvPr/>
              </p:nvGrpSpPr>
              <p:grpSpPr>
                <a:xfrm>
                  <a:off x="8299004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21" name="Полилиния: фигура 20">
                    <a:extLst>
                      <a:ext uri="{FF2B5EF4-FFF2-40B4-BE49-F238E27FC236}">
                        <a16:creationId xmlns="" xmlns:a16="http://schemas.microsoft.com/office/drawing/2014/main" id="{470DCF11-76AA-4067-BED0-FE019BA5FD5E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2" name="Полилиния: фигура 21">
                    <a:extLst>
                      <a:ext uri="{FF2B5EF4-FFF2-40B4-BE49-F238E27FC236}">
                        <a16:creationId xmlns="" xmlns:a16="http://schemas.microsoft.com/office/drawing/2014/main" id="{B4FF4F00-928A-4A2E-94F7-519E779E7473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3" name="Полилиния: фигура 22">
                    <a:extLst>
                      <a:ext uri="{FF2B5EF4-FFF2-40B4-BE49-F238E27FC236}">
                        <a16:creationId xmlns="" xmlns:a16="http://schemas.microsoft.com/office/drawing/2014/main" id="{E327263A-87DB-4217-A9EF-3B28A1FB1FB4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4" name="Полилиния: фигура 23">
                    <a:extLst>
                      <a:ext uri="{FF2B5EF4-FFF2-40B4-BE49-F238E27FC236}">
                        <a16:creationId xmlns="" xmlns:a16="http://schemas.microsoft.com/office/drawing/2014/main" id="{9A928961-CA82-45E6-A34C-C4D50EC4C697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" name="Группа 14">
                  <a:extLst>
                    <a:ext uri="{FF2B5EF4-FFF2-40B4-BE49-F238E27FC236}">
                      <a16:creationId xmlns="" xmlns:a16="http://schemas.microsoft.com/office/drawing/2014/main" id="{F0C97762-3172-4DB3-ADA1-722B28E6C085}"/>
                    </a:ext>
                  </a:extLst>
                </p:cNvPr>
                <p:cNvGrpSpPr/>
                <p:nvPr/>
              </p:nvGrpSpPr>
              <p:grpSpPr>
                <a:xfrm>
                  <a:off x="9149403" y="2628900"/>
                  <a:ext cx="868392" cy="634501"/>
                  <a:chOff x="5002815" y="2628900"/>
                  <a:chExt cx="2189416" cy="1599723"/>
                </a:xfrm>
                <a:grpFill/>
              </p:grpSpPr>
              <p:sp>
                <p:nvSpPr>
                  <p:cNvPr id="17" name="Полилиния: фигура 16">
                    <a:extLst>
                      <a:ext uri="{FF2B5EF4-FFF2-40B4-BE49-F238E27FC236}">
                        <a16:creationId xmlns="" xmlns:a16="http://schemas.microsoft.com/office/drawing/2014/main" id="{A51D2F1E-35FE-4E7D-9A86-F0EF9CCE46F7}"/>
                      </a:ext>
                    </a:extLst>
                  </p:cNvPr>
                  <p:cNvSpPr/>
                  <p:nvPr/>
                </p:nvSpPr>
                <p:spPr>
                  <a:xfrm>
                    <a:off x="5002815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9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" name="Полилиния: фигура 17">
                    <a:extLst>
                      <a:ext uri="{FF2B5EF4-FFF2-40B4-BE49-F238E27FC236}">
                        <a16:creationId xmlns="" xmlns:a16="http://schemas.microsoft.com/office/drawing/2014/main" id="{F3DB6547-4F40-4184-B106-448610F146A8}"/>
                      </a:ext>
                    </a:extLst>
                  </p:cNvPr>
                  <p:cNvSpPr/>
                  <p:nvPr/>
                </p:nvSpPr>
                <p:spPr>
                  <a:xfrm>
                    <a:off x="5550216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9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7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9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7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9" name="Полилиния: фигура 18">
                    <a:extLst>
                      <a:ext uri="{FF2B5EF4-FFF2-40B4-BE49-F238E27FC236}">
                        <a16:creationId xmlns="" xmlns:a16="http://schemas.microsoft.com/office/drawing/2014/main" id="{6E4C28B3-EE37-4EC3-B819-E67D531F27CE}"/>
                      </a:ext>
                    </a:extLst>
                  </p:cNvPr>
                  <p:cNvSpPr/>
                  <p:nvPr/>
                </p:nvSpPr>
                <p:spPr>
                  <a:xfrm>
                    <a:off x="6097523" y="2628900"/>
                    <a:ext cx="547401" cy="1599723"/>
                  </a:xfrm>
                  <a:custGeom>
                    <a:avLst/>
                    <a:gdLst>
                      <a:gd name="connsiteX0" fmla="*/ 0 w 547401"/>
                      <a:gd name="connsiteY0" fmla="*/ 1599724 h 1599723"/>
                      <a:gd name="connsiteX1" fmla="*/ 269938 w 547401"/>
                      <a:gd name="connsiteY1" fmla="*/ 1599724 h 1599723"/>
                      <a:gd name="connsiteX2" fmla="*/ 487013 w 547401"/>
                      <a:gd name="connsiteY2" fmla="*/ 349377 h 1599723"/>
                      <a:gd name="connsiteX3" fmla="*/ 508159 w 547401"/>
                      <a:gd name="connsiteY3" fmla="*/ 224504 h 1599723"/>
                      <a:gd name="connsiteX4" fmla="*/ 547402 w 547401"/>
                      <a:gd name="connsiteY4" fmla="*/ 0 h 1599723"/>
                      <a:gd name="connsiteX5" fmla="*/ 276320 w 547401"/>
                      <a:gd name="connsiteY5" fmla="*/ 0 h 1599723"/>
                      <a:gd name="connsiteX6" fmla="*/ 0 w 547401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401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402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0" name="Полилиния: фигура 19">
                    <a:extLst>
                      <a:ext uri="{FF2B5EF4-FFF2-40B4-BE49-F238E27FC236}">
                        <a16:creationId xmlns="" xmlns:a16="http://schemas.microsoft.com/office/drawing/2014/main" id="{2FBCAFCF-9F50-4EAA-88C9-F9B5E42C3DDA}"/>
                      </a:ext>
                    </a:extLst>
                  </p:cNvPr>
                  <p:cNvSpPr/>
                  <p:nvPr/>
                </p:nvSpPr>
                <p:spPr>
                  <a:xfrm>
                    <a:off x="6644925" y="2628900"/>
                    <a:ext cx="547306" cy="1599723"/>
                  </a:xfrm>
                  <a:custGeom>
                    <a:avLst/>
                    <a:gdLst>
                      <a:gd name="connsiteX0" fmla="*/ 0 w 547306"/>
                      <a:gd name="connsiteY0" fmla="*/ 1599724 h 1599723"/>
                      <a:gd name="connsiteX1" fmla="*/ 269938 w 547306"/>
                      <a:gd name="connsiteY1" fmla="*/ 1599724 h 1599723"/>
                      <a:gd name="connsiteX2" fmla="*/ 487013 w 547306"/>
                      <a:gd name="connsiteY2" fmla="*/ 349377 h 1599723"/>
                      <a:gd name="connsiteX3" fmla="*/ 508159 w 547306"/>
                      <a:gd name="connsiteY3" fmla="*/ 224504 h 1599723"/>
                      <a:gd name="connsiteX4" fmla="*/ 547306 w 547306"/>
                      <a:gd name="connsiteY4" fmla="*/ 0 h 1599723"/>
                      <a:gd name="connsiteX5" fmla="*/ 276320 w 547306"/>
                      <a:gd name="connsiteY5" fmla="*/ 0 h 1599723"/>
                      <a:gd name="connsiteX6" fmla="*/ 0 w 547306"/>
                      <a:gd name="connsiteY6" fmla="*/ 1599724 h 159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7306" h="1599723">
                        <a:moveTo>
                          <a:pt x="0" y="1599724"/>
                        </a:moveTo>
                        <a:lnTo>
                          <a:pt x="269938" y="1599724"/>
                        </a:lnTo>
                        <a:lnTo>
                          <a:pt x="487013" y="349377"/>
                        </a:lnTo>
                        <a:lnTo>
                          <a:pt x="508159" y="224504"/>
                        </a:lnTo>
                        <a:lnTo>
                          <a:pt x="547306" y="0"/>
                        </a:lnTo>
                        <a:lnTo>
                          <a:pt x="276320" y="0"/>
                        </a:lnTo>
                        <a:lnTo>
                          <a:pt x="0" y="15997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" name="Полилиния: фигура 15">
                  <a:extLst>
                    <a:ext uri="{FF2B5EF4-FFF2-40B4-BE49-F238E27FC236}">
                      <a16:creationId xmlns="" xmlns:a16="http://schemas.microsoft.com/office/drawing/2014/main" id="{B26DA785-97C1-421C-831C-0EF69173F94F}"/>
                    </a:ext>
                  </a:extLst>
                </p:cNvPr>
                <p:cNvSpPr/>
                <p:nvPr/>
              </p:nvSpPr>
              <p:spPr>
                <a:xfrm>
                  <a:off x="9999804" y="2628900"/>
                  <a:ext cx="217117" cy="634501"/>
                </a:xfrm>
                <a:custGeom>
                  <a:avLst/>
                  <a:gdLst>
                    <a:gd name="connsiteX0" fmla="*/ 0 w 547401"/>
                    <a:gd name="connsiteY0" fmla="*/ 1599724 h 1599723"/>
                    <a:gd name="connsiteX1" fmla="*/ 269939 w 547401"/>
                    <a:gd name="connsiteY1" fmla="*/ 1599724 h 1599723"/>
                    <a:gd name="connsiteX2" fmla="*/ 487013 w 547401"/>
                    <a:gd name="connsiteY2" fmla="*/ 349377 h 1599723"/>
                    <a:gd name="connsiteX3" fmla="*/ 508159 w 547401"/>
                    <a:gd name="connsiteY3" fmla="*/ 224504 h 1599723"/>
                    <a:gd name="connsiteX4" fmla="*/ 547402 w 547401"/>
                    <a:gd name="connsiteY4" fmla="*/ 0 h 1599723"/>
                    <a:gd name="connsiteX5" fmla="*/ 276320 w 547401"/>
                    <a:gd name="connsiteY5" fmla="*/ 0 h 1599723"/>
                    <a:gd name="connsiteX6" fmla="*/ 0 w 547401"/>
                    <a:gd name="connsiteY6" fmla="*/ 1599724 h 1599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7401" h="1599723">
                      <a:moveTo>
                        <a:pt x="0" y="1599724"/>
                      </a:moveTo>
                      <a:lnTo>
                        <a:pt x="269939" y="1599724"/>
                      </a:lnTo>
                      <a:lnTo>
                        <a:pt x="487013" y="349377"/>
                      </a:lnTo>
                      <a:lnTo>
                        <a:pt x="508159" y="224504"/>
                      </a:lnTo>
                      <a:lnTo>
                        <a:pt x="547402" y="0"/>
                      </a:lnTo>
                      <a:lnTo>
                        <a:pt x="276320" y="0"/>
                      </a:lnTo>
                      <a:lnTo>
                        <a:pt x="0" y="15997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39" name="Группа 238">
            <a:extLst>
              <a:ext uri="{FF2B5EF4-FFF2-40B4-BE49-F238E27FC236}">
                <a16:creationId xmlns="" xmlns:a16="http://schemas.microsoft.com/office/drawing/2014/main" id="{99DB3E9C-C093-4ECD-8CD7-7A15A5EE1606}"/>
              </a:ext>
            </a:extLst>
          </p:cNvPr>
          <p:cNvGrpSpPr/>
          <p:nvPr/>
        </p:nvGrpSpPr>
        <p:grpSpPr>
          <a:xfrm>
            <a:off x="10898281" y="6080475"/>
            <a:ext cx="1308100" cy="777525"/>
            <a:chOff x="6235477" y="2733164"/>
            <a:chExt cx="1067478" cy="634501"/>
          </a:xfrm>
          <a:solidFill>
            <a:srgbClr val="4ECC0A"/>
          </a:solidFill>
        </p:grpSpPr>
        <p:sp>
          <p:nvSpPr>
            <p:cNvPr id="240" name="Полилиния: фигура 239">
              <a:extLst>
                <a:ext uri="{FF2B5EF4-FFF2-40B4-BE49-F238E27FC236}">
                  <a16:creationId xmlns="" xmlns:a16="http://schemas.microsoft.com/office/drawing/2014/main" id="{EAB9A4CA-DF90-410B-880E-86AE3E3C4BDA}"/>
                </a:ext>
              </a:extLst>
            </p:cNvPr>
            <p:cNvSpPr/>
            <p:nvPr/>
          </p:nvSpPr>
          <p:spPr>
            <a:xfrm>
              <a:off x="6235477" y="2733164"/>
              <a:ext cx="217079" cy="634501"/>
            </a:xfrm>
            <a:custGeom>
              <a:avLst/>
              <a:gdLst>
                <a:gd name="connsiteX0" fmla="*/ 0 w 547306"/>
                <a:gd name="connsiteY0" fmla="*/ 1599724 h 1599723"/>
                <a:gd name="connsiteX1" fmla="*/ 269938 w 547306"/>
                <a:gd name="connsiteY1" fmla="*/ 1599724 h 1599723"/>
                <a:gd name="connsiteX2" fmla="*/ 487013 w 547306"/>
                <a:gd name="connsiteY2" fmla="*/ 349377 h 1599723"/>
                <a:gd name="connsiteX3" fmla="*/ 508159 w 547306"/>
                <a:gd name="connsiteY3" fmla="*/ 224504 h 1599723"/>
                <a:gd name="connsiteX4" fmla="*/ 547306 w 547306"/>
                <a:gd name="connsiteY4" fmla="*/ 0 h 1599723"/>
                <a:gd name="connsiteX5" fmla="*/ 276320 w 547306"/>
                <a:gd name="connsiteY5" fmla="*/ 0 h 1599723"/>
                <a:gd name="connsiteX6" fmla="*/ 0 w 547306"/>
                <a:gd name="connsiteY6" fmla="*/ 1599724 h 159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306" h="1599723">
                  <a:moveTo>
                    <a:pt x="0" y="1599724"/>
                  </a:moveTo>
                  <a:lnTo>
                    <a:pt x="269938" y="1599724"/>
                  </a:lnTo>
                  <a:lnTo>
                    <a:pt x="487013" y="349377"/>
                  </a:lnTo>
                  <a:lnTo>
                    <a:pt x="508159" y="224504"/>
                  </a:lnTo>
                  <a:lnTo>
                    <a:pt x="547306" y="0"/>
                  </a:lnTo>
                  <a:lnTo>
                    <a:pt x="276320" y="0"/>
                  </a:lnTo>
                  <a:lnTo>
                    <a:pt x="0" y="1599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1" name="Полилиния: фигура 240">
              <a:extLst>
                <a:ext uri="{FF2B5EF4-FFF2-40B4-BE49-F238E27FC236}">
                  <a16:creationId xmlns="" xmlns:a16="http://schemas.microsoft.com/office/drawing/2014/main" id="{924BD335-7689-4079-81FF-334E89BEA3B2}"/>
                </a:ext>
              </a:extLst>
            </p:cNvPr>
            <p:cNvSpPr/>
            <p:nvPr/>
          </p:nvSpPr>
          <p:spPr>
            <a:xfrm>
              <a:off x="6434563" y="2733164"/>
              <a:ext cx="217117" cy="634501"/>
            </a:xfrm>
            <a:custGeom>
              <a:avLst/>
              <a:gdLst>
                <a:gd name="connsiteX0" fmla="*/ 0 w 547401"/>
                <a:gd name="connsiteY0" fmla="*/ 1599724 h 1599723"/>
                <a:gd name="connsiteX1" fmla="*/ 269939 w 547401"/>
                <a:gd name="connsiteY1" fmla="*/ 1599724 h 1599723"/>
                <a:gd name="connsiteX2" fmla="*/ 487013 w 547401"/>
                <a:gd name="connsiteY2" fmla="*/ 349377 h 1599723"/>
                <a:gd name="connsiteX3" fmla="*/ 508159 w 547401"/>
                <a:gd name="connsiteY3" fmla="*/ 224504 h 1599723"/>
                <a:gd name="connsiteX4" fmla="*/ 547402 w 547401"/>
                <a:gd name="connsiteY4" fmla="*/ 0 h 1599723"/>
                <a:gd name="connsiteX5" fmla="*/ 276320 w 547401"/>
                <a:gd name="connsiteY5" fmla="*/ 0 h 1599723"/>
                <a:gd name="connsiteX6" fmla="*/ 0 w 547401"/>
                <a:gd name="connsiteY6" fmla="*/ 1599724 h 159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401" h="1599723">
                  <a:moveTo>
                    <a:pt x="0" y="1599724"/>
                  </a:moveTo>
                  <a:lnTo>
                    <a:pt x="269939" y="1599724"/>
                  </a:lnTo>
                  <a:lnTo>
                    <a:pt x="487013" y="349377"/>
                  </a:lnTo>
                  <a:lnTo>
                    <a:pt x="508159" y="224504"/>
                  </a:lnTo>
                  <a:lnTo>
                    <a:pt x="547402" y="0"/>
                  </a:lnTo>
                  <a:lnTo>
                    <a:pt x="276320" y="0"/>
                  </a:lnTo>
                  <a:lnTo>
                    <a:pt x="0" y="1599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2" name="Полилиния: фигура 241">
              <a:extLst>
                <a:ext uri="{FF2B5EF4-FFF2-40B4-BE49-F238E27FC236}">
                  <a16:creationId xmlns="" xmlns:a16="http://schemas.microsoft.com/office/drawing/2014/main" id="{21FC3FF6-C0AD-4892-B91F-A249A2F1021D}"/>
                </a:ext>
              </a:extLst>
            </p:cNvPr>
            <p:cNvSpPr/>
            <p:nvPr/>
          </p:nvSpPr>
          <p:spPr>
            <a:xfrm>
              <a:off x="6651680" y="2733164"/>
              <a:ext cx="217079" cy="634501"/>
            </a:xfrm>
            <a:custGeom>
              <a:avLst/>
              <a:gdLst>
                <a:gd name="connsiteX0" fmla="*/ 0 w 547306"/>
                <a:gd name="connsiteY0" fmla="*/ 1599724 h 1599723"/>
                <a:gd name="connsiteX1" fmla="*/ 269939 w 547306"/>
                <a:gd name="connsiteY1" fmla="*/ 1599724 h 1599723"/>
                <a:gd name="connsiteX2" fmla="*/ 487013 w 547306"/>
                <a:gd name="connsiteY2" fmla="*/ 349377 h 1599723"/>
                <a:gd name="connsiteX3" fmla="*/ 508159 w 547306"/>
                <a:gd name="connsiteY3" fmla="*/ 224504 h 1599723"/>
                <a:gd name="connsiteX4" fmla="*/ 547307 w 547306"/>
                <a:gd name="connsiteY4" fmla="*/ 0 h 1599723"/>
                <a:gd name="connsiteX5" fmla="*/ 276320 w 547306"/>
                <a:gd name="connsiteY5" fmla="*/ 0 h 1599723"/>
                <a:gd name="connsiteX6" fmla="*/ 0 w 547306"/>
                <a:gd name="connsiteY6" fmla="*/ 1599724 h 159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306" h="1599723">
                  <a:moveTo>
                    <a:pt x="0" y="1599724"/>
                  </a:moveTo>
                  <a:lnTo>
                    <a:pt x="269939" y="1599724"/>
                  </a:lnTo>
                  <a:lnTo>
                    <a:pt x="487013" y="349377"/>
                  </a:lnTo>
                  <a:lnTo>
                    <a:pt x="508159" y="224504"/>
                  </a:lnTo>
                  <a:lnTo>
                    <a:pt x="547307" y="0"/>
                  </a:lnTo>
                  <a:lnTo>
                    <a:pt x="276320" y="0"/>
                  </a:lnTo>
                  <a:lnTo>
                    <a:pt x="0" y="1599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3" name="Полилиния: фигура 242">
              <a:extLst>
                <a:ext uri="{FF2B5EF4-FFF2-40B4-BE49-F238E27FC236}">
                  <a16:creationId xmlns="" xmlns:a16="http://schemas.microsoft.com/office/drawing/2014/main" id="{51F504DA-5CE3-46E7-AAB8-BF5FF818E7C9}"/>
                </a:ext>
              </a:extLst>
            </p:cNvPr>
            <p:cNvSpPr/>
            <p:nvPr/>
          </p:nvSpPr>
          <p:spPr>
            <a:xfrm>
              <a:off x="6868759" y="2733164"/>
              <a:ext cx="217117" cy="634501"/>
            </a:xfrm>
            <a:custGeom>
              <a:avLst/>
              <a:gdLst>
                <a:gd name="connsiteX0" fmla="*/ 0 w 547401"/>
                <a:gd name="connsiteY0" fmla="*/ 1599724 h 1599723"/>
                <a:gd name="connsiteX1" fmla="*/ 269938 w 547401"/>
                <a:gd name="connsiteY1" fmla="*/ 1599724 h 1599723"/>
                <a:gd name="connsiteX2" fmla="*/ 487013 w 547401"/>
                <a:gd name="connsiteY2" fmla="*/ 349377 h 1599723"/>
                <a:gd name="connsiteX3" fmla="*/ 508159 w 547401"/>
                <a:gd name="connsiteY3" fmla="*/ 224504 h 1599723"/>
                <a:gd name="connsiteX4" fmla="*/ 547402 w 547401"/>
                <a:gd name="connsiteY4" fmla="*/ 0 h 1599723"/>
                <a:gd name="connsiteX5" fmla="*/ 276320 w 547401"/>
                <a:gd name="connsiteY5" fmla="*/ 0 h 1599723"/>
                <a:gd name="connsiteX6" fmla="*/ 0 w 547401"/>
                <a:gd name="connsiteY6" fmla="*/ 1599724 h 159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401" h="1599723">
                  <a:moveTo>
                    <a:pt x="0" y="1599724"/>
                  </a:moveTo>
                  <a:lnTo>
                    <a:pt x="269938" y="1599724"/>
                  </a:lnTo>
                  <a:lnTo>
                    <a:pt x="487013" y="349377"/>
                  </a:lnTo>
                  <a:lnTo>
                    <a:pt x="508159" y="224504"/>
                  </a:lnTo>
                  <a:lnTo>
                    <a:pt x="547402" y="0"/>
                  </a:lnTo>
                  <a:lnTo>
                    <a:pt x="276320" y="0"/>
                  </a:lnTo>
                  <a:lnTo>
                    <a:pt x="0" y="1599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4" name="Полилиния: фигура 243">
              <a:extLst>
                <a:ext uri="{FF2B5EF4-FFF2-40B4-BE49-F238E27FC236}">
                  <a16:creationId xmlns="" xmlns:a16="http://schemas.microsoft.com/office/drawing/2014/main" id="{23C78057-DA9B-472A-AAA0-C879B8B4BAA6}"/>
                </a:ext>
              </a:extLst>
            </p:cNvPr>
            <p:cNvSpPr/>
            <p:nvPr/>
          </p:nvSpPr>
          <p:spPr>
            <a:xfrm>
              <a:off x="7085876" y="2733164"/>
              <a:ext cx="217079" cy="634501"/>
            </a:xfrm>
            <a:custGeom>
              <a:avLst/>
              <a:gdLst>
                <a:gd name="connsiteX0" fmla="*/ 0 w 547306"/>
                <a:gd name="connsiteY0" fmla="*/ 1599724 h 1599723"/>
                <a:gd name="connsiteX1" fmla="*/ 269938 w 547306"/>
                <a:gd name="connsiteY1" fmla="*/ 1599724 h 1599723"/>
                <a:gd name="connsiteX2" fmla="*/ 487013 w 547306"/>
                <a:gd name="connsiteY2" fmla="*/ 349377 h 1599723"/>
                <a:gd name="connsiteX3" fmla="*/ 508159 w 547306"/>
                <a:gd name="connsiteY3" fmla="*/ 224504 h 1599723"/>
                <a:gd name="connsiteX4" fmla="*/ 547306 w 547306"/>
                <a:gd name="connsiteY4" fmla="*/ 0 h 1599723"/>
                <a:gd name="connsiteX5" fmla="*/ 276320 w 547306"/>
                <a:gd name="connsiteY5" fmla="*/ 0 h 1599723"/>
                <a:gd name="connsiteX6" fmla="*/ 0 w 547306"/>
                <a:gd name="connsiteY6" fmla="*/ 1599724 h 159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306" h="1599723">
                  <a:moveTo>
                    <a:pt x="0" y="1599724"/>
                  </a:moveTo>
                  <a:lnTo>
                    <a:pt x="269938" y="1599724"/>
                  </a:lnTo>
                  <a:lnTo>
                    <a:pt x="487013" y="349377"/>
                  </a:lnTo>
                  <a:lnTo>
                    <a:pt x="508159" y="224504"/>
                  </a:lnTo>
                  <a:lnTo>
                    <a:pt x="547306" y="0"/>
                  </a:lnTo>
                  <a:lnTo>
                    <a:pt x="276320" y="0"/>
                  </a:lnTo>
                  <a:lnTo>
                    <a:pt x="0" y="1599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45" name="TextBox 244">
            <a:extLst>
              <a:ext uri="{FF2B5EF4-FFF2-40B4-BE49-F238E27FC236}">
                <a16:creationId xmlns="" xmlns:a16="http://schemas.microsoft.com/office/drawing/2014/main" id="{587B8B73-0D52-4EB7-97FF-7C31E3335E7B}"/>
              </a:ext>
            </a:extLst>
          </p:cNvPr>
          <p:cNvSpPr txBox="1"/>
          <p:nvPr/>
        </p:nvSpPr>
        <p:spPr>
          <a:xfrm>
            <a:off x="287486" y="4101189"/>
            <a:ext cx="7678705" cy="1588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5400" u="sng" spc="300" dirty="0">
                <a:latin typeface="Roboto Black" panose="02000000000000000000" pitchFamily="2" charset="0"/>
                <a:ea typeface="Roboto Black" panose="02000000000000000000" pitchFamily="2" charset="0"/>
              </a:rPr>
              <a:t>ПРОФЕССИОНАЛЫ.</a:t>
            </a:r>
          </a:p>
          <a:p>
            <a:pPr>
              <a:lnSpc>
                <a:spcPct val="90000"/>
              </a:lnSpc>
            </a:pPr>
            <a:r>
              <a:rPr lang="ru-RU" sz="5400" u="sng" spc="300" dirty="0">
                <a:latin typeface="Roboto Black" panose="02000000000000000000" pitchFamily="2" charset="0"/>
                <a:ea typeface="Roboto Black" panose="02000000000000000000" pitchFamily="2" charset="0"/>
              </a:rPr>
              <a:t>СДЕЛАНО 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26758057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1107</TotalTime>
  <Words>389</Words>
  <Application>Microsoft Office PowerPoint</Application>
  <PresentationFormat>Широкоэкранный</PresentationFormat>
  <Paragraphs>75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Roboto</vt:lpstr>
      <vt:lpstr>Roboto Black</vt:lpstr>
      <vt:lpstr>Times New Roman</vt:lpstr>
      <vt:lpstr>Trebuchet MS</vt:lpstr>
      <vt:lpstr>Wingdings 3</vt:lpstr>
      <vt:lpstr>Грань</vt:lpstr>
      <vt:lpstr>Тема Office</vt:lpstr>
      <vt:lpstr>Презентация PowerPoint</vt:lpstr>
      <vt:lpstr>Школа – ССУЗ – Организация: партнерство как эффективный инструмент подготовки кадров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24</cp:revision>
  <dcterms:created xsi:type="dcterms:W3CDTF">2023-04-01T14:17:32Z</dcterms:created>
  <dcterms:modified xsi:type="dcterms:W3CDTF">2024-02-25T13:00:49Z</dcterms:modified>
</cp:coreProperties>
</file>